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80" r:id="rId2"/>
    <p:sldId id="285" r:id="rId3"/>
    <p:sldId id="292" r:id="rId4"/>
    <p:sldId id="339" r:id="rId5"/>
    <p:sldId id="340" r:id="rId6"/>
    <p:sldId id="353" r:id="rId7"/>
    <p:sldId id="346" r:id="rId8"/>
    <p:sldId id="334" r:id="rId9"/>
    <p:sldId id="30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9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>
        <p:scale>
          <a:sx n="70" d="100"/>
          <a:sy n="70" d="100"/>
        </p:scale>
        <p:origin x="-702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6511E-698F-4613-B0FE-4C21ECD8A939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F6CC4-D85A-4FA2-8A0A-8FED5CB590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41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2BE82-67E8-42F0-96A9-787896E187E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434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2BE82-67E8-42F0-96A9-787896E187E5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723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2BE82-67E8-42F0-96A9-787896E187E5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371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2BE82-67E8-42F0-96A9-787896E187E5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723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2BE82-67E8-42F0-96A9-787896E187E5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700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2BE82-67E8-42F0-96A9-787896E187E5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723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2BE82-67E8-42F0-96A9-787896E187E5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602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6D1AF-BF81-48D8-A8C8-24C6004314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00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C2D35-7195-4E33-9A9B-61CFEA3F27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02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51C4E-7057-47C0-9319-B4297CCB3F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19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93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93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3DBD6-8594-45C4-8AFA-1908EED4E9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247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D4F3D-C886-442C-A5BD-5C2989C75E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23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6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22"/>
          <p:cNvGrpSpPr/>
          <p:nvPr userDrawn="1"/>
        </p:nvGrpSpPr>
        <p:grpSpPr>
          <a:xfrm>
            <a:off x="9410702" y="5930900"/>
            <a:ext cx="2781300" cy="927100"/>
            <a:chOff x="-648236" y="3541690"/>
            <a:chExt cx="5538957" cy="1687133"/>
          </a:xfrm>
        </p:grpSpPr>
        <p:sp>
          <p:nvSpPr>
            <p:cNvPr id="25" name="任意多边形 24"/>
            <p:cNvSpPr/>
            <p:nvPr/>
          </p:nvSpPr>
          <p:spPr>
            <a:xfrm>
              <a:off x="180304" y="3787345"/>
              <a:ext cx="1593058" cy="1415720"/>
            </a:xfrm>
            <a:custGeom>
              <a:avLst/>
              <a:gdLst>
                <a:gd name="connsiteX0" fmla="*/ 694272 w 1593058"/>
                <a:gd name="connsiteY0" fmla="*/ 0 h 1415720"/>
                <a:gd name="connsiteX1" fmla="*/ 742314 w 1593058"/>
                <a:gd name="connsiteY1" fmla="*/ 12253 h 1415720"/>
                <a:gd name="connsiteX2" fmla="*/ 1593058 w 1593058"/>
                <a:gd name="connsiteY2" fmla="*/ 1159215 h 1415720"/>
                <a:gd name="connsiteX3" fmla="*/ 1568459 w 1593058"/>
                <a:gd name="connsiteY3" fmla="*/ 1401249 h 1415720"/>
                <a:gd name="connsiteX4" fmla="*/ 1564708 w 1593058"/>
                <a:gd name="connsiteY4" fmla="*/ 1415720 h 1415720"/>
                <a:gd name="connsiteX5" fmla="*/ 5901 w 1593058"/>
                <a:gd name="connsiteY5" fmla="*/ 1415720 h 1415720"/>
                <a:gd name="connsiteX6" fmla="*/ 0 w 1593058"/>
                <a:gd name="connsiteY6" fmla="*/ 1299810 h 1415720"/>
                <a:gd name="connsiteX7" fmla="*/ 576466 w 1593058"/>
                <a:gd name="connsiteY7" fmla="*/ 87378 h 1415720"/>
                <a:gd name="connsiteX8" fmla="*/ 694272 w 1593058"/>
                <a:gd name="connsiteY8" fmla="*/ 0 h 141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058" h="1415720">
                  <a:moveTo>
                    <a:pt x="694272" y="0"/>
                  </a:moveTo>
                  <a:lnTo>
                    <a:pt x="742314" y="12253"/>
                  </a:lnTo>
                  <a:cubicBezTo>
                    <a:pt x="1235192" y="164307"/>
                    <a:pt x="1593058" y="620309"/>
                    <a:pt x="1593058" y="1159215"/>
                  </a:cubicBezTo>
                  <a:cubicBezTo>
                    <a:pt x="1593058" y="1242123"/>
                    <a:pt x="1584588" y="1323070"/>
                    <a:pt x="1568459" y="1401249"/>
                  </a:cubicBezTo>
                  <a:lnTo>
                    <a:pt x="1564708" y="1415720"/>
                  </a:lnTo>
                  <a:lnTo>
                    <a:pt x="5901" y="1415720"/>
                  </a:lnTo>
                  <a:lnTo>
                    <a:pt x="0" y="1299810"/>
                  </a:lnTo>
                  <a:cubicBezTo>
                    <a:pt x="0" y="811693"/>
                    <a:pt x="224404" y="375563"/>
                    <a:pt x="576466" y="87378"/>
                  </a:cubicBezTo>
                  <a:lnTo>
                    <a:pt x="694272" y="0"/>
                  </a:lnTo>
                  <a:close/>
                </a:path>
              </a:pathLst>
            </a:custGeom>
            <a:solidFill>
              <a:srgbClr val="3C4D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472073" y="4197123"/>
              <a:ext cx="876435" cy="1005942"/>
            </a:xfrm>
            <a:custGeom>
              <a:avLst/>
              <a:gdLst>
                <a:gd name="connsiteX0" fmla="*/ 597190 w 876435"/>
                <a:gd name="connsiteY0" fmla="*/ 0 h 1005942"/>
                <a:gd name="connsiteX1" fmla="*/ 605895 w 876435"/>
                <a:gd name="connsiteY1" fmla="*/ 11546 h 1005942"/>
                <a:gd name="connsiteX2" fmla="*/ 876435 w 876435"/>
                <a:gd name="connsiteY2" fmla="*/ 890032 h 1005942"/>
                <a:gd name="connsiteX3" fmla="*/ 870534 w 876435"/>
                <a:gd name="connsiteY3" fmla="*/ 1005942 h 1005942"/>
                <a:gd name="connsiteX4" fmla="*/ 0 w 876435"/>
                <a:gd name="connsiteY4" fmla="*/ 1005942 h 1005942"/>
                <a:gd name="connsiteX5" fmla="*/ 4776 w 876435"/>
                <a:gd name="connsiteY5" fmla="*/ 912128 h 1005942"/>
                <a:gd name="connsiteX6" fmla="*/ 532355 w 876435"/>
                <a:gd name="connsiteY6" fmla="*/ 39068 h 1005942"/>
                <a:gd name="connsiteX7" fmla="*/ 597190 w 876435"/>
                <a:gd name="connsiteY7" fmla="*/ 0 h 100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435" h="1005942">
                  <a:moveTo>
                    <a:pt x="597190" y="0"/>
                  </a:moveTo>
                  <a:lnTo>
                    <a:pt x="605895" y="11546"/>
                  </a:lnTo>
                  <a:cubicBezTo>
                    <a:pt x="776700" y="262315"/>
                    <a:pt x="876435" y="564621"/>
                    <a:pt x="876435" y="890032"/>
                  </a:cubicBezTo>
                  <a:lnTo>
                    <a:pt x="870534" y="1005942"/>
                  </a:lnTo>
                  <a:lnTo>
                    <a:pt x="0" y="1005942"/>
                  </a:lnTo>
                  <a:lnTo>
                    <a:pt x="4776" y="912128"/>
                  </a:lnTo>
                  <a:cubicBezTo>
                    <a:pt x="41979" y="548775"/>
                    <a:pt x="242488" y="233306"/>
                    <a:pt x="532355" y="39068"/>
                  </a:cubicBezTo>
                  <a:lnTo>
                    <a:pt x="597190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861697" y="3541690"/>
              <a:ext cx="2194687" cy="1687133"/>
            </a:xfrm>
            <a:custGeom>
              <a:avLst/>
              <a:gdLst>
                <a:gd name="connsiteX0" fmla="*/ 889830 w 2194687"/>
                <a:gd name="connsiteY0" fmla="*/ 0 h 1687133"/>
                <a:gd name="connsiteX1" fmla="*/ 2112200 w 2194687"/>
                <a:gd name="connsiteY1" fmla="*/ 571779 h 1687133"/>
                <a:gd name="connsiteX2" fmla="*/ 2194687 w 2194687"/>
                <a:gd name="connsiteY2" fmla="*/ 681191 h 1687133"/>
                <a:gd name="connsiteX3" fmla="*/ 2129852 w 2194687"/>
                <a:gd name="connsiteY3" fmla="*/ 720259 h 1687133"/>
                <a:gd name="connsiteX4" fmla="*/ 1602273 w 2194687"/>
                <a:gd name="connsiteY4" fmla="*/ 1593319 h 1687133"/>
                <a:gd name="connsiteX5" fmla="*/ 1597497 w 2194687"/>
                <a:gd name="connsiteY5" fmla="*/ 1687133 h 1687133"/>
                <a:gd name="connsiteX6" fmla="*/ 870436 w 2194687"/>
                <a:gd name="connsiteY6" fmla="*/ 1687133 h 1687133"/>
                <a:gd name="connsiteX7" fmla="*/ 874187 w 2194687"/>
                <a:gd name="connsiteY7" fmla="*/ 1672662 h 1687133"/>
                <a:gd name="connsiteX8" fmla="*/ 898786 w 2194687"/>
                <a:gd name="connsiteY8" fmla="*/ 1430628 h 1687133"/>
                <a:gd name="connsiteX9" fmla="*/ 48042 w 2194687"/>
                <a:gd name="connsiteY9" fmla="*/ 283666 h 1687133"/>
                <a:gd name="connsiteX10" fmla="*/ 0 w 2194687"/>
                <a:gd name="connsiteY10" fmla="*/ 271413 h 1687133"/>
                <a:gd name="connsiteX11" fmla="*/ 4144 w 2194687"/>
                <a:gd name="connsiteY11" fmla="*/ 268340 h 1687133"/>
                <a:gd name="connsiteX12" fmla="*/ 889830 w 2194687"/>
                <a:gd name="connsiteY12" fmla="*/ 0 h 168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687" h="1687133">
                  <a:moveTo>
                    <a:pt x="889830" y="0"/>
                  </a:moveTo>
                  <a:cubicBezTo>
                    <a:pt x="1381947" y="0"/>
                    <a:pt x="1821652" y="222579"/>
                    <a:pt x="2112200" y="571779"/>
                  </a:cubicBezTo>
                  <a:lnTo>
                    <a:pt x="2194687" y="681191"/>
                  </a:lnTo>
                  <a:lnTo>
                    <a:pt x="2129852" y="720259"/>
                  </a:lnTo>
                  <a:cubicBezTo>
                    <a:pt x="1839985" y="914497"/>
                    <a:pt x="1639476" y="1229966"/>
                    <a:pt x="1602273" y="1593319"/>
                  </a:cubicBezTo>
                  <a:lnTo>
                    <a:pt x="1597497" y="1687133"/>
                  </a:lnTo>
                  <a:lnTo>
                    <a:pt x="870436" y="1687133"/>
                  </a:lnTo>
                  <a:lnTo>
                    <a:pt x="874187" y="1672662"/>
                  </a:lnTo>
                  <a:cubicBezTo>
                    <a:pt x="890316" y="1594483"/>
                    <a:pt x="898786" y="1513536"/>
                    <a:pt x="898786" y="1430628"/>
                  </a:cubicBezTo>
                  <a:cubicBezTo>
                    <a:pt x="898786" y="891722"/>
                    <a:pt x="540920" y="435720"/>
                    <a:pt x="48042" y="283666"/>
                  </a:cubicBezTo>
                  <a:lnTo>
                    <a:pt x="0" y="271413"/>
                  </a:lnTo>
                  <a:lnTo>
                    <a:pt x="4144" y="268340"/>
                  </a:lnTo>
                  <a:cubicBezTo>
                    <a:pt x="256968" y="98924"/>
                    <a:pt x="561752" y="0"/>
                    <a:pt x="889830" y="0"/>
                  </a:cubicBezTo>
                  <a:close/>
                </a:path>
              </a:pathLst>
            </a:custGeom>
            <a:solidFill>
              <a:srgbClr val="407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-648236" y="3745605"/>
              <a:ext cx="1522812" cy="1457460"/>
            </a:xfrm>
            <a:custGeom>
              <a:avLst/>
              <a:gdLst>
                <a:gd name="connsiteX0" fmla="*/ 1210799 w 1522812"/>
                <a:gd name="connsiteY0" fmla="*/ 0 h 1457460"/>
                <a:gd name="connsiteX1" fmla="*/ 1454817 w 1522812"/>
                <a:gd name="connsiteY1" fmla="*/ 24399 h 1457460"/>
                <a:gd name="connsiteX2" fmla="*/ 1522812 w 1522812"/>
                <a:gd name="connsiteY2" fmla="*/ 41740 h 1457460"/>
                <a:gd name="connsiteX3" fmla="*/ 1405006 w 1522812"/>
                <a:gd name="connsiteY3" fmla="*/ 129118 h 1457460"/>
                <a:gd name="connsiteX4" fmla="*/ 828540 w 1522812"/>
                <a:gd name="connsiteY4" fmla="*/ 1341550 h 1457460"/>
                <a:gd name="connsiteX5" fmla="*/ 834441 w 1522812"/>
                <a:gd name="connsiteY5" fmla="*/ 1457460 h 1457460"/>
                <a:gd name="connsiteX6" fmla="*/ 28350 w 1522812"/>
                <a:gd name="connsiteY6" fmla="*/ 1457460 h 1457460"/>
                <a:gd name="connsiteX7" fmla="*/ 24599 w 1522812"/>
                <a:gd name="connsiteY7" fmla="*/ 1442989 h 1457460"/>
                <a:gd name="connsiteX8" fmla="*/ 0 w 1522812"/>
                <a:gd name="connsiteY8" fmla="*/ 1200955 h 1457460"/>
                <a:gd name="connsiteX9" fmla="*/ 1210799 w 1522812"/>
                <a:gd name="connsiteY9" fmla="*/ 0 h 145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812" h="1457460">
                  <a:moveTo>
                    <a:pt x="1210799" y="0"/>
                  </a:moveTo>
                  <a:cubicBezTo>
                    <a:pt x="1294387" y="0"/>
                    <a:pt x="1375997" y="8401"/>
                    <a:pt x="1454817" y="24399"/>
                  </a:cubicBezTo>
                  <a:lnTo>
                    <a:pt x="1522812" y="41740"/>
                  </a:lnTo>
                  <a:lnTo>
                    <a:pt x="1405006" y="129118"/>
                  </a:lnTo>
                  <a:cubicBezTo>
                    <a:pt x="1052944" y="417303"/>
                    <a:pt x="828540" y="853433"/>
                    <a:pt x="828540" y="1341550"/>
                  </a:cubicBezTo>
                  <a:lnTo>
                    <a:pt x="834441" y="1457460"/>
                  </a:lnTo>
                  <a:lnTo>
                    <a:pt x="28350" y="1457460"/>
                  </a:lnTo>
                  <a:lnTo>
                    <a:pt x="24599" y="1442989"/>
                  </a:lnTo>
                  <a:cubicBezTo>
                    <a:pt x="8470" y="1364810"/>
                    <a:pt x="0" y="1283863"/>
                    <a:pt x="0" y="1200955"/>
                  </a:cubicBezTo>
                  <a:cubicBezTo>
                    <a:pt x="0" y="537686"/>
                    <a:pt x="542093" y="0"/>
                    <a:pt x="1210799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solidFill>
                <a:srgbClr val="F6C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69263" y="4031087"/>
              <a:ext cx="1821458" cy="1171978"/>
            </a:xfrm>
            <a:custGeom>
              <a:avLst/>
              <a:gdLst>
                <a:gd name="connsiteX0" fmla="*/ 612134 w 1821458"/>
                <a:gd name="connsiteY0" fmla="*/ 0 h 1171978"/>
                <a:gd name="connsiteX1" fmla="*/ 1816682 w 1821458"/>
                <a:gd name="connsiteY1" fmla="*/ 1078164 h 1171978"/>
                <a:gd name="connsiteX2" fmla="*/ 1821458 w 1821458"/>
                <a:gd name="connsiteY2" fmla="*/ 1171978 h 1171978"/>
                <a:gd name="connsiteX3" fmla="*/ 273344 w 1821458"/>
                <a:gd name="connsiteY3" fmla="*/ 1171978 h 1171978"/>
                <a:gd name="connsiteX4" fmla="*/ 279245 w 1821458"/>
                <a:gd name="connsiteY4" fmla="*/ 1056068 h 1171978"/>
                <a:gd name="connsiteX5" fmla="*/ 8705 w 1821458"/>
                <a:gd name="connsiteY5" fmla="*/ 177582 h 1171978"/>
                <a:gd name="connsiteX6" fmla="*/ 0 w 1821458"/>
                <a:gd name="connsiteY6" fmla="*/ 166036 h 1171978"/>
                <a:gd name="connsiteX7" fmla="*/ 34995 w 1821458"/>
                <a:gd name="connsiteY7" fmla="*/ 144949 h 1171978"/>
                <a:gd name="connsiteX8" fmla="*/ 612134 w 1821458"/>
                <a:gd name="connsiteY8" fmla="*/ 0 h 117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1458" h="1171978">
                  <a:moveTo>
                    <a:pt x="612134" y="0"/>
                  </a:moveTo>
                  <a:cubicBezTo>
                    <a:pt x="1239046" y="0"/>
                    <a:pt x="1754677" y="472575"/>
                    <a:pt x="1816682" y="1078164"/>
                  </a:cubicBezTo>
                  <a:lnTo>
                    <a:pt x="1821458" y="1171978"/>
                  </a:lnTo>
                  <a:lnTo>
                    <a:pt x="273344" y="1171978"/>
                  </a:lnTo>
                  <a:lnTo>
                    <a:pt x="279245" y="1056068"/>
                  </a:lnTo>
                  <a:cubicBezTo>
                    <a:pt x="279245" y="730657"/>
                    <a:pt x="179510" y="428351"/>
                    <a:pt x="8705" y="177582"/>
                  </a:cubicBezTo>
                  <a:lnTo>
                    <a:pt x="0" y="166036"/>
                  </a:lnTo>
                  <a:lnTo>
                    <a:pt x="34995" y="144949"/>
                  </a:lnTo>
                  <a:cubicBezTo>
                    <a:pt x="206557" y="52508"/>
                    <a:pt x="403164" y="0"/>
                    <a:pt x="612134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1"/>
          <p:cNvGrpSpPr/>
          <p:nvPr userDrawn="1"/>
        </p:nvGrpSpPr>
        <p:grpSpPr>
          <a:xfrm rot="10800000">
            <a:off x="3" y="0"/>
            <a:ext cx="3314700" cy="1498600"/>
            <a:chOff x="5299712" y="1852232"/>
            <a:chExt cx="3659346" cy="1560491"/>
          </a:xfrm>
        </p:grpSpPr>
        <p:sp>
          <p:nvSpPr>
            <p:cNvPr id="30" name="任意多边形 29"/>
            <p:cNvSpPr/>
            <p:nvPr userDrawn="1"/>
          </p:nvSpPr>
          <p:spPr>
            <a:xfrm>
              <a:off x="6537460" y="2681285"/>
              <a:ext cx="726884" cy="731438"/>
            </a:xfrm>
            <a:custGeom>
              <a:avLst/>
              <a:gdLst>
                <a:gd name="connsiteX0" fmla="*/ 59887 w 726884"/>
                <a:gd name="connsiteY0" fmla="*/ 0 h 731438"/>
                <a:gd name="connsiteX1" fmla="*/ 136420 w 726884"/>
                <a:gd name="connsiteY1" fmla="*/ 27784 h 731438"/>
                <a:gd name="connsiteX2" fmla="*/ 706007 w 726884"/>
                <a:gd name="connsiteY2" fmla="*/ 650903 h 731438"/>
                <a:gd name="connsiteX3" fmla="*/ 726884 w 726884"/>
                <a:gd name="connsiteY3" fmla="*/ 731438 h 731438"/>
                <a:gd name="connsiteX4" fmla="*/ 55324 w 726884"/>
                <a:gd name="connsiteY4" fmla="*/ 731438 h 731438"/>
                <a:gd name="connsiteX5" fmla="*/ 54435 w 726884"/>
                <a:gd name="connsiteY5" fmla="*/ 729029 h 731438"/>
                <a:gd name="connsiteX6" fmla="*/ 0 w 726884"/>
                <a:gd name="connsiteY6" fmla="*/ 371902 h 731438"/>
                <a:gd name="connsiteX7" fmla="*/ 54435 w 726884"/>
                <a:gd name="connsiteY7" fmla="*/ 14775 h 731438"/>
                <a:gd name="connsiteX8" fmla="*/ 59887 w 726884"/>
                <a:gd name="connsiteY8" fmla="*/ 0 h 7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884" h="731438">
                  <a:moveTo>
                    <a:pt x="59887" y="0"/>
                  </a:moveTo>
                  <a:lnTo>
                    <a:pt x="136420" y="27784"/>
                  </a:lnTo>
                  <a:cubicBezTo>
                    <a:pt x="407410" y="141471"/>
                    <a:pt x="617766" y="369504"/>
                    <a:pt x="706007" y="650903"/>
                  </a:cubicBezTo>
                  <a:lnTo>
                    <a:pt x="726884" y="731438"/>
                  </a:lnTo>
                  <a:lnTo>
                    <a:pt x="55324" y="731438"/>
                  </a:lnTo>
                  <a:lnTo>
                    <a:pt x="54435" y="729029"/>
                  </a:lnTo>
                  <a:cubicBezTo>
                    <a:pt x="19058" y="616213"/>
                    <a:pt x="0" y="496265"/>
                    <a:pt x="0" y="371902"/>
                  </a:cubicBezTo>
                  <a:cubicBezTo>
                    <a:pt x="0" y="247539"/>
                    <a:pt x="19058" y="127591"/>
                    <a:pt x="54435" y="14775"/>
                  </a:cubicBezTo>
                  <a:lnTo>
                    <a:pt x="59887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 30"/>
            <p:cNvSpPr/>
            <p:nvPr userDrawn="1"/>
          </p:nvSpPr>
          <p:spPr>
            <a:xfrm>
              <a:off x="6597347" y="1852232"/>
              <a:ext cx="2361711" cy="1560491"/>
            </a:xfrm>
            <a:custGeom>
              <a:avLst/>
              <a:gdLst>
                <a:gd name="connsiteX0" fmla="*/ 1150912 w 2361711"/>
                <a:gd name="connsiteY0" fmla="*/ 0 h 1560491"/>
                <a:gd name="connsiteX1" fmla="*/ 2361711 w 2361711"/>
                <a:gd name="connsiteY1" fmla="*/ 1200955 h 1560491"/>
                <a:gd name="connsiteX2" fmla="*/ 2307276 w 2361711"/>
                <a:gd name="connsiteY2" fmla="*/ 1558082 h 1560491"/>
                <a:gd name="connsiteX3" fmla="*/ 2306387 w 2361711"/>
                <a:gd name="connsiteY3" fmla="*/ 1560491 h 1560491"/>
                <a:gd name="connsiteX4" fmla="*/ 666997 w 2361711"/>
                <a:gd name="connsiteY4" fmla="*/ 1560491 h 1560491"/>
                <a:gd name="connsiteX5" fmla="*/ 646120 w 2361711"/>
                <a:gd name="connsiteY5" fmla="*/ 1479956 h 1560491"/>
                <a:gd name="connsiteX6" fmla="*/ 76533 w 2361711"/>
                <a:gd name="connsiteY6" fmla="*/ 856837 h 1560491"/>
                <a:gd name="connsiteX7" fmla="*/ 0 w 2361711"/>
                <a:gd name="connsiteY7" fmla="*/ 829053 h 1560491"/>
                <a:gd name="connsiteX8" fmla="*/ 35264 w 2361711"/>
                <a:gd name="connsiteY8" fmla="*/ 733489 h 1560491"/>
                <a:gd name="connsiteX9" fmla="*/ 1150912 w 2361711"/>
                <a:gd name="connsiteY9" fmla="*/ 0 h 156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1711" h="1560491">
                  <a:moveTo>
                    <a:pt x="1150912" y="0"/>
                  </a:moveTo>
                  <a:cubicBezTo>
                    <a:pt x="1819618" y="0"/>
                    <a:pt x="2361711" y="537686"/>
                    <a:pt x="2361711" y="1200955"/>
                  </a:cubicBezTo>
                  <a:cubicBezTo>
                    <a:pt x="2361711" y="1325318"/>
                    <a:pt x="2342653" y="1445266"/>
                    <a:pt x="2307276" y="1558082"/>
                  </a:cubicBezTo>
                  <a:lnTo>
                    <a:pt x="2306387" y="1560491"/>
                  </a:lnTo>
                  <a:lnTo>
                    <a:pt x="666997" y="1560491"/>
                  </a:lnTo>
                  <a:lnTo>
                    <a:pt x="646120" y="1479956"/>
                  </a:lnTo>
                  <a:cubicBezTo>
                    <a:pt x="557879" y="1198557"/>
                    <a:pt x="347523" y="970524"/>
                    <a:pt x="76533" y="856837"/>
                  </a:cubicBezTo>
                  <a:lnTo>
                    <a:pt x="0" y="829053"/>
                  </a:lnTo>
                  <a:lnTo>
                    <a:pt x="35264" y="733489"/>
                  </a:lnTo>
                  <a:cubicBezTo>
                    <a:pt x="219073" y="302448"/>
                    <a:pt x="649383" y="0"/>
                    <a:pt x="1150912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5299712" y="2630601"/>
              <a:ext cx="1297635" cy="782122"/>
            </a:xfrm>
            <a:custGeom>
              <a:avLst/>
              <a:gdLst>
                <a:gd name="connsiteX0" fmla="*/ 982316 w 1297635"/>
                <a:gd name="connsiteY0" fmla="*/ 0 h 782122"/>
                <a:gd name="connsiteX1" fmla="*/ 1281677 w 1297635"/>
                <a:gd name="connsiteY1" fmla="*/ 44891 h 782122"/>
                <a:gd name="connsiteX2" fmla="*/ 1297635 w 1297635"/>
                <a:gd name="connsiteY2" fmla="*/ 50684 h 782122"/>
                <a:gd name="connsiteX3" fmla="*/ 1292183 w 1297635"/>
                <a:gd name="connsiteY3" fmla="*/ 65459 h 782122"/>
                <a:gd name="connsiteX4" fmla="*/ 1237748 w 1297635"/>
                <a:gd name="connsiteY4" fmla="*/ 422586 h 782122"/>
                <a:gd name="connsiteX5" fmla="*/ 1292183 w 1297635"/>
                <a:gd name="connsiteY5" fmla="*/ 779713 h 782122"/>
                <a:gd name="connsiteX6" fmla="*/ 1293072 w 1297635"/>
                <a:gd name="connsiteY6" fmla="*/ 782122 h 782122"/>
                <a:gd name="connsiteX7" fmla="*/ 0 w 1297635"/>
                <a:gd name="connsiteY7" fmla="*/ 782122 h 782122"/>
                <a:gd name="connsiteX8" fmla="*/ 20877 w 1297635"/>
                <a:gd name="connsiteY8" fmla="*/ 701587 h 782122"/>
                <a:gd name="connsiteX9" fmla="*/ 982316 w 1297635"/>
                <a:gd name="connsiteY9" fmla="*/ 0 h 78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7635" h="782122">
                  <a:moveTo>
                    <a:pt x="982316" y="0"/>
                  </a:moveTo>
                  <a:cubicBezTo>
                    <a:pt x="1086563" y="0"/>
                    <a:pt x="1187109" y="15716"/>
                    <a:pt x="1281677" y="44891"/>
                  </a:cubicBezTo>
                  <a:lnTo>
                    <a:pt x="1297635" y="50684"/>
                  </a:lnTo>
                  <a:lnTo>
                    <a:pt x="1292183" y="65459"/>
                  </a:lnTo>
                  <a:cubicBezTo>
                    <a:pt x="1256806" y="178275"/>
                    <a:pt x="1237748" y="298223"/>
                    <a:pt x="1237748" y="422586"/>
                  </a:cubicBezTo>
                  <a:cubicBezTo>
                    <a:pt x="1237748" y="546949"/>
                    <a:pt x="1256806" y="666897"/>
                    <a:pt x="1292183" y="779713"/>
                  </a:cubicBezTo>
                  <a:lnTo>
                    <a:pt x="1293072" y="782122"/>
                  </a:lnTo>
                  <a:lnTo>
                    <a:pt x="0" y="782122"/>
                  </a:lnTo>
                  <a:lnTo>
                    <a:pt x="20877" y="701587"/>
                  </a:lnTo>
                  <a:cubicBezTo>
                    <a:pt x="148337" y="295123"/>
                    <a:pt x="530579" y="0"/>
                    <a:pt x="982316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443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5" y="-2667000"/>
            <a:ext cx="6858001" cy="1219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70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22"/>
          <p:cNvGrpSpPr/>
          <p:nvPr userDrawn="1"/>
        </p:nvGrpSpPr>
        <p:grpSpPr>
          <a:xfrm>
            <a:off x="9410702" y="5930900"/>
            <a:ext cx="2781300" cy="927100"/>
            <a:chOff x="-648236" y="3541690"/>
            <a:chExt cx="5538957" cy="1687133"/>
          </a:xfrm>
        </p:grpSpPr>
        <p:sp>
          <p:nvSpPr>
            <p:cNvPr id="25" name="任意多边形 24"/>
            <p:cNvSpPr/>
            <p:nvPr/>
          </p:nvSpPr>
          <p:spPr>
            <a:xfrm>
              <a:off x="180304" y="3787345"/>
              <a:ext cx="1593058" cy="1415720"/>
            </a:xfrm>
            <a:custGeom>
              <a:avLst/>
              <a:gdLst>
                <a:gd name="connsiteX0" fmla="*/ 694272 w 1593058"/>
                <a:gd name="connsiteY0" fmla="*/ 0 h 1415720"/>
                <a:gd name="connsiteX1" fmla="*/ 742314 w 1593058"/>
                <a:gd name="connsiteY1" fmla="*/ 12253 h 1415720"/>
                <a:gd name="connsiteX2" fmla="*/ 1593058 w 1593058"/>
                <a:gd name="connsiteY2" fmla="*/ 1159215 h 1415720"/>
                <a:gd name="connsiteX3" fmla="*/ 1568459 w 1593058"/>
                <a:gd name="connsiteY3" fmla="*/ 1401249 h 1415720"/>
                <a:gd name="connsiteX4" fmla="*/ 1564708 w 1593058"/>
                <a:gd name="connsiteY4" fmla="*/ 1415720 h 1415720"/>
                <a:gd name="connsiteX5" fmla="*/ 5901 w 1593058"/>
                <a:gd name="connsiteY5" fmla="*/ 1415720 h 1415720"/>
                <a:gd name="connsiteX6" fmla="*/ 0 w 1593058"/>
                <a:gd name="connsiteY6" fmla="*/ 1299810 h 1415720"/>
                <a:gd name="connsiteX7" fmla="*/ 576466 w 1593058"/>
                <a:gd name="connsiteY7" fmla="*/ 87378 h 1415720"/>
                <a:gd name="connsiteX8" fmla="*/ 694272 w 1593058"/>
                <a:gd name="connsiteY8" fmla="*/ 0 h 141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058" h="1415720">
                  <a:moveTo>
                    <a:pt x="694272" y="0"/>
                  </a:moveTo>
                  <a:lnTo>
                    <a:pt x="742314" y="12253"/>
                  </a:lnTo>
                  <a:cubicBezTo>
                    <a:pt x="1235192" y="164307"/>
                    <a:pt x="1593058" y="620309"/>
                    <a:pt x="1593058" y="1159215"/>
                  </a:cubicBezTo>
                  <a:cubicBezTo>
                    <a:pt x="1593058" y="1242123"/>
                    <a:pt x="1584588" y="1323070"/>
                    <a:pt x="1568459" y="1401249"/>
                  </a:cubicBezTo>
                  <a:lnTo>
                    <a:pt x="1564708" y="1415720"/>
                  </a:lnTo>
                  <a:lnTo>
                    <a:pt x="5901" y="1415720"/>
                  </a:lnTo>
                  <a:lnTo>
                    <a:pt x="0" y="1299810"/>
                  </a:lnTo>
                  <a:cubicBezTo>
                    <a:pt x="0" y="811693"/>
                    <a:pt x="224404" y="375563"/>
                    <a:pt x="576466" y="87378"/>
                  </a:cubicBezTo>
                  <a:lnTo>
                    <a:pt x="694272" y="0"/>
                  </a:lnTo>
                  <a:close/>
                </a:path>
              </a:pathLst>
            </a:custGeom>
            <a:solidFill>
              <a:srgbClr val="3C4D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472073" y="4197123"/>
              <a:ext cx="876435" cy="1005942"/>
            </a:xfrm>
            <a:custGeom>
              <a:avLst/>
              <a:gdLst>
                <a:gd name="connsiteX0" fmla="*/ 597190 w 876435"/>
                <a:gd name="connsiteY0" fmla="*/ 0 h 1005942"/>
                <a:gd name="connsiteX1" fmla="*/ 605895 w 876435"/>
                <a:gd name="connsiteY1" fmla="*/ 11546 h 1005942"/>
                <a:gd name="connsiteX2" fmla="*/ 876435 w 876435"/>
                <a:gd name="connsiteY2" fmla="*/ 890032 h 1005942"/>
                <a:gd name="connsiteX3" fmla="*/ 870534 w 876435"/>
                <a:gd name="connsiteY3" fmla="*/ 1005942 h 1005942"/>
                <a:gd name="connsiteX4" fmla="*/ 0 w 876435"/>
                <a:gd name="connsiteY4" fmla="*/ 1005942 h 1005942"/>
                <a:gd name="connsiteX5" fmla="*/ 4776 w 876435"/>
                <a:gd name="connsiteY5" fmla="*/ 912128 h 1005942"/>
                <a:gd name="connsiteX6" fmla="*/ 532355 w 876435"/>
                <a:gd name="connsiteY6" fmla="*/ 39068 h 1005942"/>
                <a:gd name="connsiteX7" fmla="*/ 597190 w 876435"/>
                <a:gd name="connsiteY7" fmla="*/ 0 h 100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435" h="1005942">
                  <a:moveTo>
                    <a:pt x="597190" y="0"/>
                  </a:moveTo>
                  <a:lnTo>
                    <a:pt x="605895" y="11546"/>
                  </a:lnTo>
                  <a:cubicBezTo>
                    <a:pt x="776700" y="262315"/>
                    <a:pt x="876435" y="564621"/>
                    <a:pt x="876435" y="890032"/>
                  </a:cubicBezTo>
                  <a:lnTo>
                    <a:pt x="870534" y="1005942"/>
                  </a:lnTo>
                  <a:lnTo>
                    <a:pt x="0" y="1005942"/>
                  </a:lnTo>
                  <a:lnTo>
                    <a:pt x="4776" y="912128"/>
                  </a:lnTo>
                  <a:cubicBezTo>
                    <a:pt x="41979" y="548775"/>
                    <a:pt x="242488" y="233306"/>
                    <a:pt x="532355" y="39068"/>
                  </a:cubicBezTo>
                  <a:lnTo>
                    <a:pt x="597190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861697" y="3541690"/>
              <a:ext cx="2194687" cy="1687133"/>
            </a:xfrm>
            <a:custGeom>
              <a:avLst/>
              <a:gdLst>
                <a:gd name="connsiteX0" fmla="*/ 889830 w 2194687"/>
                <a:gd name="connsiteY0" fmla="*/ 0 h 1687133"/>
                <a:gd name="connsiteX1" fmla="*/ 2112200 w 2194687"/>
                <a:gd name="connsiteY1" fmla="*/ 571779 h 1687133"/>
                <a:gd name="connsiteX2" fmla="*/ 2194687 w 2194687"/>
                <a:gd name="connsiteY2" fmla="*/ 681191 h 1687133"/>
                <a:gd name="connsiteX3" fmla="*/ 2129852 w 2194687"/>
                <a:gd name="connsiteY3" fmla="*/ 720259 h 1687133"/>
                <a:gd name="connsiteX4" fmla="*/ 1602273 w 2194687"/>
                <a:gd name="connsiteY4" fmla="*/ 1593319 h 1687133"/>
                <a:gd name="connsiteX5" fmla="*/ 1597497 w 2194687"/>
                <a:gd name="connsiteY5" fmla="*/ 1687133 h 1687133"/>
                <a:gd name="connsiteX6" fmla="*/ 870436 w 2194687"/>
                <a:gd name="connsiteY6" fmla="*/ 1687133 h 1687133"/>
                <a:gd name="connsiteX7" fmla="*/ 874187 w 2194687"/>
                <a:gd name="connsiteY7" fmla="*/ 1672662 h 1687133"/>
                <a:gd name="connsiteX8" fmla="*/ 898786 w 2194687"/>
                <a:gd name="connsiteY8" fmla="*/ 1430628 h 1687133"/>
                <a:gd name="connsiteX9" fmla="*/ 48042 w 2194687"/>
                <a:gd name="connsiteY9" fmla="*/ 283666 h 1687133"/>
                <a:gd name="connsiteX10" fmla="*/ 0 w 2194687"/>
                <a:gd name="connsiteY10" fmla="*/ 271413 h 1687133"/>
                <a:gd name="connsiteX11" fmla="*/ 4144 w 2194687"/>
                <a:gd name="connsiteY11" fmla="*/ 268340 h 1687133"/>
                <a:gd name="connsiteX12" fmla="*/ 889830 w 2194687"/>
                <a:gd name="connsiteY12" fmla="*/ 0 h 168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687" h="1687133">
                  <a:moveTo>
                    <a:pt x="889830" y="0"/>
                  </a:moveTo>
                  <a:cubicBezTo>
                    <a:pt x="1381947" y="0"/>
                    <a:pt x="1821652" y="222579"/>
                    <a:pt x="2112200" y="571779"/>
                  </a:cubicBezTo>
                  <a:lnTo>
                    <a:pt x="2194687" y="681191"/>
                  </a:lnTo>
                  <a:lnTo>
                    <a:pt x="2129852" y="720259"/>
                  </a:lnTo>
                  <a:cubicBezTo>
                    <a:pt x="1839985" y="914497"/>
                    <a:pt x="1639476" y="1229966"/>
                    <a:pt x="1602273" y="1593319"/>
                  </a:cubicBezTo>
                  <a:lnTo>
                    <a:pt x="1597497" y="1687133"/>
                  </a:lnTo>
                  <a:lnTo>
                    <a:pt x="870436" y="1687133"/>
                  </a:lnTo>
                  <a:lnTo>
                    <a:pt x="874187" y="1672662"/>
                  </a:lnTo>
                  <a:cubicBezTo>
                    <a:pt x="890316" y="1594483"/>
                    <a:pt x="898786" y="1513536"/>
                    <a:pt x="898786" y="1430628"/>
                  </a:cubicBezTo>
                  <a:cubicBezTo>
                    <a:pt x="898786" y="891722"/>
                    <a:pt x="540920" y="435720"/>
                    <a:pt x="48042" y="283666"/>
                  </a:cubicBezTo>
                  <a:lnTo>
                    <a:pt x="0" y="271413"/>
                  </a:lnTo>
                  <a:lnTo>
                    <a:pt x="4144" y="268340"/>
                  </a:lnTo>
                  <a:cubicBezTo>
                    <a:pt x="256968" y="98924"/>
                    <a:pt x="561752" y="0"/>
                    <a:pt x="889830" y="0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-648236" y="3745605"/>
              <a:ext cx="1522812" cy="1457460"/>
            </a:xfrm>
            <a:custGeom>
              <a:avLst/>
              <a:gdLst>
                <a:gd name="connsiteX0" fmla="*/ 1210799 w 1522812"/>
                <a:gd name="connsiteY0" fmla="*/ 0 h 1457460"/>
                <a:gd name="connsiteX1" fmla="*/ 1454817 w 1522812"/>
                <a:gd name="connsiteY1" fmla="*/ 24399 h 1457460"/>
                <a:gd name="connsiteX2" fmla="*/ 1522812 w 1522812"/>
                <a:gd name="connsiteY2" fmla="*/ 41740 h 1457460"/>
                <a:gd name="connsiteX3" fmla="*/ 1405006 w 1522812"/>
                <a:gd name="connsiteY3" fmla="*/ 129118 h 1457460"/>
                <a:gd name="connsiteX4" fmla="*/ 828540 w 1522812"/>
                <a:gd name="connsiteY4" fmla="*/ 1341550 h 1457460"/>
                <a:gd name="connsiteX5" fmla="*/ 834441 w 1522812"/>
                <a:gd name="connsiteY5" fmla="*/ 1457460 h 1457460"/>
                <a:gd name="connsiteX6" fmla="*/ 28350 w 1522812"/>
                <a:gd name="connsiteY6" fmla="*/ 1457460 h 1457460"/>
                <a:gd name="connsiteX7" fmla="*/ 24599 w 1522812"/>
                <a:gd name="connsiteY7" fmla="*/ 1442989 h 1457460"/>
                <a:gd name="connsiteX8" fmla="*/ 0 w 1522812"/>
                <a:gd name="connsiteY8" fmla="*/ 1200955 h 1457460"/>
                <a:gd name="connsiteX9" fmla="*/ 1210799 w 1522812"/>
                <a:gd name="connsiteY9" fmla="*/ 0 h 145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812" h="1457460">
                  <a:moveTo>
                    <a:pt x="1210799" y="0"/>
                  </a:moveTo>
                  <a:cubicBezTo>
                    <a:pt x="1294387" y="0"/>
                    <a:pt x="1375997" y="8401"/>
                    <a:pt x="1454817" y="24399"/>
                  </a:cubicBezTo>
                  <a:lnTo>
                    <a:pt x="1522812" y="41740"/>
                  </a:lnTo>
                  <a:lnTo>
                    <a:pt x="1405006" y="129118"/>
                  </a:lnTo>
                  <a:cubicBezTo>
                    <a:pt x="1052944" y="417303"/>
                    <a:pt x="828540" y="853433"/>
                    <a:pt x="828540" y="1341550"/>
                  </a:cubicBezTo>
                  <a:lnTo>
                    <a:pt x="834441" y="1457460"/>
                  </a:lnTo>
                  <a:lnTo>
                    <a:pt x="28350" y="1457460"/>
                  </a:lnTo>
                  <a:lnTo>
                    <a:pt x="24599" y="1442989"/>
                  </a:lnTo>
                  <a:cubicBezTo>
                    <a:pt x="8470" y="1364810"/>
                    <a:pt x="0" y="1283863"/>
                    <a:pt x="0" y="1200955"/>
                  </a:cubicBezTo>
                  <a:cubicBezTo>
                    <a:pt x="0" y="537686"/>
                    <a:pt x="542093" y="0"/>
                    <a:pt x="1210799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solidFill>
                <a:srgbClr val="F6C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69263" y="4031087"/>
              <a:ext cx="1821458" cy="1171978"/>
            </a:xfrm>
            <a:custGeom>
              <a:avLst/>
              <a:gdLst>
                <a:gd name="connsiteX0" fmla="*/ 612134 w 1821458"/>
                <a:gd name="connsiteY0" fmla="*/ 0 h 1171978"/>
                <a:gd name="connsiteX1" fmla="*/ 1816682 w 1821458"/>
                <a:gd name="connsiteY1" fmla="*/ 1078164 h 1171978"/>
                <a:gd name="connsiteX2" fmla="*/ 1821458 w 1821458"/>
                <a:gd name="connsiteY2" fmla="*/ 1171978 h 1171978"/>
                <a:gd name="connsiteX3" fmla="*/ 273344 w 1821458"/>
                <a:gd name="connsiteY3" fmla="*/ 1171978 h 1171978"/>
                <a:gd name="connsiteX4" fmla="*/ 279245 w 1821458"/>
                <a:gd name="connsiteY4" fmla="*/ 1056068 h 1171978"/>
                <a:gd name="connsiteX5" fmla="*/ 8705 w 1821458"/>
                <a:gd name="connsiteY5" fmla="*/ 177582 h 1171978"/>
                <a:gd name="connsiteX6" fmla="*/ 0 w 1821458"/>
                <a:gd name="connsiteY6" fmla="*/ 166036 h 1171978"/>
                <a:gd name="connsiteX7" fmla="*/ 34995 w 1821458"/>
                <a:gd name="connsiteY7" fmla="*/ 144949 h 1171978"/>
                <a:gd name="connsiteX8" fmla="*/ 612134 w 1821458"/>
                <a:gd name="connsiteY8" fmla="*/ 0 h 117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1458" h="1171978">
                  <a:moveTo>
                    <a:pt x="612134" y="0"/>
                  </a:moveTo>
                  <a:cubicBezTo>
                    <a:pt x="1239046" y="0"/>
                    <a:pt x="1754677" y="472575"/>
                    <a:pt x="1816682" y="1078164"/>
                  </a:cubicBezTo>
                  <a:lnTo>
                    <a:pt x="1821458" y="1171978"/>
                  </a:lnTo>
                  <a:lnTo>
                    <a:pt x="273344" y="1171978"/>
                  </a:lnTo>
                  <a:lnTo>
                    <a:pt x="279245" y="1056068"/>
                  </a:lnTo>
                  <a:cubicBezTo>
                    <a:pt x="279245" y="730657"/>
                    <a:pt x="179510" y="428351"/>
                    <a:pt x="8705" y="177582"/>
                  </a:cubicBezTo>
                  <a:lnTo>
                    <a:pt x="0" y="166036"/>
                  </a:lnTo>
                  <a:lnTo>
                    <a:pt x="34995" y="144949"/>
                  </a:lnTo>
                  <a:cubicBezTo>
                    <a:pt x="206557" y="52508"/>
                    <a:pt x="403164" y="0"/>
                    <a:pt x="612134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1"/>
          <p:cNvGrpSpPr/>
          <p:nvPr userDrawn="1"/>
        </p:nvGrpSpPr>
        <p:grpSpPr>
          <a:xfrm rot="10800000">
            <a:off x="3" y="0"/>
            <a:ext cx="3314700" cy="1498600"/>
            <a:chOff x="5299712" y="1852232"/>
            <a:chExt cx="3659346" cy="1560491"/>
          </a:xfrm>
        </p:grpSpPr>
        <p:sp>
          <p:nvSpPr>
            <p:cNvPr id="30" name="任意多边形 29"/>
            <p:cNvSpPr/>
            <p:nvPr userDrawn="1"/>
          </p:nvSpPr>
          <p:spPr>
            <a:xfrm>
              <a:off x="6537460" y="2681285"/>
              <a:ext cx="726884" cy="731438"/>
            </a:xfrm>
            <a:custGeom>
              <a:avLst/>
              <a:gdLst>
                <a:gd name="connsiteX0" fmla="*/ 59887 w 726884"/>
                <a:gd name="connsiteY0" fmla="*/ 0 h 731438"/>
                <a:gd name="connsiteX1" fmla="*/ 136420 w 726884"/>
                <a:gd name="connsiteY1" fmla="*/ 27784 h 731438"/>
                <a:gd name="connsiteX2" fmla="*/ 706007 w 726884"/>
                <a:gd name="connsiteY2" fmla="*/ 650903 h 731438"/>
                <a:gd name="connsiteX3" fmla="*/ 726884 w 726884"/>
                <a:gd name="connsiteY3" fmla="*/ 731438 h 731438"/>
                <a:gd name="connsiteX4" fmla="*/ 55324 w 726884"/>
                <a:gd name="connsiteY4" fmla="*/ 731438 h 731438"/>
                <a:gd name="connsiteX5" fmla="*/ 54435 w 726884"/>
                <a:gd name="connsiteY5" fmla="*/ 729029 h 731438"/>
                <a:gd name="connsiteX6" fmla="*/ 0 w 726884"/>
                <a:gd name="connsiteY6" fmla="*/ 371902 h 731438"/>
                <a:gd name="connsiteX7" fmla="*/ 54435 w 726884"/>
                <a:gd name="connsiteY7" fmla="*/ 14775 h 731438"/>
                <a:gd name="connsiteX8" fmla="*/ 59887 w 726884"/>
                <a:gd name="connsiteY8" fmla="*/ 0 h 7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884" h="731438">
                  <a:moveTo>
                    <a:pt x="59887" y="0"/>
                  </a:moveTo>
                  <a:lnTo>
                    <a:pt x="136420" y="27784"/>
                  </a:lnTo>
                  <a:cubicBezTo>
                    <a:pt x="407410" y="141471"/>
                    <a:pt x="617766" y="369504"/>
                    <a:pt x="706007" y="650903"/>
                  </a:cubicBezTo>
                  <a:lnTo>
                    <a:pt x="726884" y="731438"/>
                  </a:lnTo>
                  <a:lnTo>
                    <a:pt x="55324" y="731438"/>
                  </a:lnTo>
                  <a:lnTo>
                    <a:pt x="54435" y="729029"/>
                  </a:lnTo>
                  <a:cubicBezTo>
                    <a:pt x="19058" y="616213"/>
                    <a:pt x="0" y="496265"/>
                    <a:pt x="0" y="371902"/>
                  </a:cubicBezTo>
                  <a:cubicBezTo>
                    <a:pt x="0" y="247539"/>
                    <a:pt x="19058" y="127591"/>
                    <a:pt x="54435" y="14775"/>
                  </a:cubicBezTo>
                  <a:lnTo>
                    <a:pt x="59887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 30"/>
            <p:cNvSpPr/>
            <p:nvPr userDrawn="1"/>
          </p:nvSpPr>
          <p:spPr>
            <a:xfrm>
              <a:off x="6597347" y="1852232"/>
              <a:ext cx="2361711" cy="1560491"/>
            </a:xfrm>
            <a:custGeom>
              <a:avLst/>
              <a:gdLst>
                <a:gd name="connsiteX0" fmla="*/ 1150912 w 2361711"/>
                <a:gd name="connsiteY0" fmla="*/ 0 h 1560491"/>
                <a:gd name="connsiteX1" fmla="*/ 2361711 w 2361711"/>
                <a:gd name="connsiteY1" fmla="*/ 1200955 h 1560491"/>
                <a:gd name="connsiteX2" fmla="*/ 2307276 w 2361711"/>
                <a:gd name="connsiteY2" fmla="*/ 1558082 h 1560491"/>
                <a:gd name="connsiteX3" fmla="*/ 2306387 w 2361711"/>
                <a:gd name="connsiteY3" fmla="*/ 1560491 h 1560491"/>
                <a:gd name="connsiteX4" fmla="*/ 666997 w 2361711"/>
                <a:gd name="connsiteY4" fmla="*/ 1560491 h 1560491"/>
                <a:gd name="connsiteX5" fmla="*/ 646120 w 2361711"/>
                <a:gd name="connsiteY5" fmla="*/ 1479956 h 1560491"/>
                <a:gd name="connsiteX6" fmla="*/ 76533 w 2361711"/>
                <a:gd name="connsiteY6" fmla="*/ 856837 h 1560491"/>
                <a:gd name="connsiteX7" fmla="*/ 0 w 2361711"/>
                <a:gd name="connsiteY7" fmla="*/ 829053 h 1560491"/>
                <a:gd name="connsiteX8" fmla="*/ 35264 w 2361711"/>
                <a:gd name="connsiteY8" fmla="*/ 733489 h 1560491"/>
                <a:gd name="connsiteX9" fmla="*/ 1150912 w 2361711"/>
                <a:gd name="connsiteY9" fmla="*/ 0 h 156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1711" h="1560491">
                  <a:moveTo>
                    <a:pt x="1150912" y="0"/>
                  </a:moveTo>
                  <a:cubicBezTo>
                    <a:pt x="1819618" y="0"/>
                    <a:pt x="2361711" y="537686"/>
                    <a:pt x="2361711" y="1200955"/>
                  </a:cubicBezTo>
                  <a:cubicBezTo>
                    <a:pt x="2361711" y="1325318"/>
                    <a:pt x="2342653" y="1445266"/>
                    <a:pt x="2307276" y="1558082"/>
                  </a:cubicBezTo>
                  <a:lnTo>
                    <a:pt x="2306387" y="1560491"/>
                  </a:lnTo>
                  <a:lnTo>
                    <a:pt x="666997" y="1560491"/>
                  </a:lnTo>
                  <a:lnTo>
                    <a:pt x="646120" y="1479956"/>
                  </a:lnTo>
                  <a:cubicBezTo>
                    <a:pt x="557879" y="1198557"/>
                    <a:pt x="347523" y="970524"/>
                    <a:pt x="76533" y="856837"/>
                  </a:cubicBezTo>
                  <a:lnTo>
                    <a:pt x="0" y="829053"/>
                  </a:lnTo>
                  <a:lnTo>
                    <a:pt x="35264" y="733489"/>
                  </a:lnTo>
                  <a:cubicBezTo>
                    <a:pt x="219073" y="302448"/>
                    <a:pt x="649383" y="0"/>
                    <a:pt x="1150912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5299712" y="2630601"/>
              <a:ext cx="1297635" cy="782122"/>
            </a:xfrm>
            <a:custGeom>
              <a:avLst/>
              <a:gdLst>
                <a:gd name="connsiteX0" fmla="*/ 982316 w 1297635"/>
                <a:gd name="connsiteY0" fmla="*/ 0 h 782122"/>
                <a:gd name="connsiteX1" fmla="*/ 1281677 w 1297635"/>
                <a:gd name="connsiteY1" fmla="*/ 44891 h 782122"/>
                <a:gd name="connsiteX2" fmla="*/ 1297635 w 1297635"/>
                <a:gd name="connsiteY2" fmla="*/ 50684 h 782122"/>
                <a:gd name="connsiteX3" fmla="*/ 1292183 w 1297635"/>
                <a:gd name="connsiteY3" fmla="*/ 65459 h 782122"/>
                <a:gd name="connsiteX4" fmla="*/ 1237748 w 1297635"/>
                <a:gd name="connsiteY4" fmla="*/ 422586 h 782122"/>
                <a:gd name="connsiteX5" fmla="*/ 1292183 w 1297635"/>
                <a:gd name="connsiteY5" fmla="*/ 779713 h 782122"/>
                <a:gd name="connsiteX6" fmla="*/ 1293072 w 1297635"/>
                <a:gd name="connsiteY6" fmla="*/ 782122 h 782122"/>
                <a:gd name="connsiteX7" fmla="*/ 0 w 1297635"/>
                <a:gd name="connsiteY7" fmla="*/ 782122 h 782122"/>
                <a:gd name="connsiteX8" fmla="*/ 20877 w 1297635"/>
                <a:gd name="connsiteY8" fmla="*/ 701587 h 782122"/>
                <a:gd name="connsiteX9" fmla="*/ 982316 w 1297635"/>
                <a:gd name="connsiteY9" fmla="*/ 0 h 78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7635" h="782122">
                  <a:moveTo>
                    <a:pt x="982316" y="0"/>
                  </a:moveTo>
                  <a:cubicBezTo>
                    <a:pt x="1086563" y="0"/>
                    <a:pt x="1187109" y="15716"/>
                    <a:pt x="1281677" y="44891"/>
                  </a:cubicBezTo>
                  <a:lnTo>
                    <a:pt x="1297635" y="50684"/>
                  </a:lnTo>
                  <a:lnTo>
                    <a:pt x="1292183" y="65459"/>
                  </a:lnTo>
                  <a:cubicBezTo>
                    <a:pt x="1256806" y="178275"/>
                    <a:pt x="1237748" y="298223"/>
                    <a:pt x="1237748" y="422586"/>
                  </a:cubicBezTo>
                  <a:cubicBezTo>
                    <a:pt x="1237748" y="546949"/>
                    <a:pt x="1256806" y="666897"/>
                    <a:pt x="1292183" y="779713"/>
                  </a:cubicBezTo>
                  <a:lnTo>
                    <a:pt x="1293072" y="782122"/>
                  </a:lnTo>
                  <a:lnTo>
                    <a:pt x="0" y="782122"/>
                  </a:lnTo>
                  <a:lnTo>
                    <a:pt x="20877" y="701587"/>
                  </a:lnTo>
                  <a:cubicBezTo>
                    <a:pt x="148337" y="295123"/>
                    <a:pt x="530579" y="0"/>
                    <a:pt x="982316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429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EF19A-5671-4068-8E67-E7845F79EC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67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86168-809D-46C7-A71B-06E54B8A2F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162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DC5AE-786B-450D-BACD-0372598B5F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690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EB8A9-D94E-4FF4-BF6F-C9EB209592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79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4C841-E682-4EE7-BCD8-6F7FFC7094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4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43452-FB35-418C-A76A-99337EA7AA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87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7135F-020B-46E5-BE6B-871CC98963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79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99D58-E27A-46A5-B342-F21B26BFC1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1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35D50A-1A27-4F15-BD60-BDE5152C4CF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10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2" r:id="rId13"/>
    <p:sldLayoutId id="2147483723" r:id="rId14"/>
    <p:sldLayoutId id="2147483724" r:id="rId15"/>
    <p:sldLayoutId id="2147483725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" Type="http://schemas.openxmlformats.org/officeDocument/2006/relationships/video" Target="file:///D:\C&#244;ng%20vi&#7879;c\C&#244;ng%20vi&#7879;c\&#272;&#7891;ng%20h&#7891;%20&#273;&#7871;m%20ng&#432;&#7907;c%205%20ph&#250;t%20-%205%20Minutes.mp4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6096001" y="0"/>
            <a:ext cx="6096000" cy="6858000"/>
          </a:xfrm>
          <a:custGeom>
            <a:avLst/>
            <a:gdLst>
              <a:gd name="connsiteX0" fmla="*/ 2689538 w 6096000"/>
              <a:gd name="connsiteY0" fmla="*/ 0 h 6858000"/>
              <a:gd name="connsiteX1" fmla="*/ 6096000 w 6096000"/>
              <a:gd name="connsiteY1" fmla="*/ 3429000 h 6858000"/>
              <a:gd name="connsiteX2" fmla="*/ 2689538 w 6096000"/>
              <a:gd name="connsiteY2" fmla="*/ 6858000 h 6858000"/>
              <a:gd name="connsiteX3" fmla="*/ 60946 w 6096000"/>
              <a:gd name="connsiteY3" fmla="*/ 5610162 h 6858000"/>
              <a:gd name="connsiteX4" fmla="*/ 0 w 6096000"/>
              <a:gd name="connsiteY4" fmla="*/ 5528120 h 6858000"/>
              <a:gd name="connsiteX5" fmla="*/ 135153 w 6096000"/>
              <a:gd name="connsiteY5" fmla="*/ 5346186 h 6858000"/>
              <a:gd name="connsiteX6" fmla="*/ 716923 w 6096000"/>
              <a:gd name="connsiteY6" fmla="*/ 3429000 h 6858000"/>
              <a:gd name="connsiteX7" fmla="*/ 135153 w 6096000"/>
              <a:gd name="connsiteY7" fmla="*/ 1511814 h 6858000"/>
              <a:gd name="connsiteX8" fmla="*/ 0 w 6096000"/>
              <a:gd name="connsiteY8" fmla="*/ 1329880 h 6858000"/>
              <a:gd name="connsiteX9" fmla="*/ 60946 w 6096000"/>
              <a:gd name="connsiteY9" fmla="*/ 1247838 h 6858000"/>
              <a:gd name="connsiteX10" fmla="*/ 2689538 w 6096000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858000">
                <a:moveTo>
                  <a:pt x="2689538" y="0"/>
                </a:moveTo>
                <a:cubicBezTo>
                  <a:pt x="4570875" y="0"/>
                  <a:pt x="6096000" y="1535216"/>
                  <a:pt x="6096000" y="3429000"/>
                </a:cubicBezTo>
                <a:cubicBezTo>
                  <a:pt x="6096000" y="5322784"/>
                  <a:pt x="4570875" y="6858000"/>
                  <a:pt x="2689538" y="6858000"/>
                </a:cubicBezTo>
                <a:cubicBezTo>
                  <a:pt x="1631286" y="6858000"/>
                  <a:pt x="685742" y="6372248"/>
                  <a:pt x="60946" y="5610162"/>
                </a:cubicBezTo>
                <a:lnTo>
                  <a:pt x="0" y="5528120"/>
                </a:lnTo>
                <a:lnTo>
                  <a:pt x="135153" y="5346186"/>
                </a:lnTo>
                <a:cubicBezTo>
                  <a:pt x="502453" y="4798915"/>
                  <a:pt x="716923" y="4139169"/>
                  <a:pt x="716923" y="3429000"/>
                </a:cubicBezTo>
                <a:cubicBezTo>
                  <a:pt x="716923" y="2718831"/>
                  <a:pt x="502453" y="2059086"/>
                  <a:pt x="135153" y="1511814"/>
                </a:cubicBezTo>
                <a:lnTo>
                  <a:pt x="0" y="1329880"/>
                </a:lnTo>
                <a:lnTo>
                  <a:pt x="60946" y="1247838"/>
                </a:lnTo>
                <a:cubicBezTo>
                  <a:pt x="685742" y="485752"/>
                  <a:pt x="1631286" y="0"/>
                  <a:pt x="2689538" y="0"/>
                </a:cubicBezTo>
                <a:close/>
              </a:path>
            </a:pathLst>
          </a:custGeom>
          <a:solidFill>
            <a:srgbClr val="4070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任意多边形 11"/>
          <p:cNvSpPr/>
          <p:nvPr/>
        </p:nvSpPr>
        <p:spPr>
          <a:xfrm>
            <a:off x="5" y="0"/>
            <a:ext cx="6096001" cy="6858000"/>
          </a:xfrm>
          <a:custGeom>
            <a:avLst/>
            <a:gdLst>
              <a:gd name="connsiteX0" fmla="*/ 3406462 w 6096001"/>
              <a:gd name="connsiteY0" fmla="*/ 0 h 6858000"/>
              <a:gd name="connsiteX1" fmla="*/ 6035054 w 6096001"/>
              <a:gd name="connsiteY1" fmla="*/ 1247838 h 6858000"/>
              <a:gd name="connsiteX2" fmla="*/ 6096001 w 6096001"/>
              <a:gd name="connsiteY2" fmla="*/ 1329880 h 6858000"/>
              <a:gd name="connsiteX3" fmla="*/ 5960847 w 6096001"/>
              <a:gd name="connsiteY3" fmla="*/ 1511814 h 6858000"/>
              <a:gd name="connsiteX4" fmla="*/ 5379077 w 6096001"/>
              <a:gd name="connsiteY4" fmla="*/ 3429000 h 6858000"/>
              <a:gd name="connsiteX5" fmla="*/ 5960847 w 6096001"/>
              <a:gd name="connsiteY5" fmla="*/ 5346186 h 6858000"/>
              <a:gd name="connsiteX6" fmla="*/ 6096001 w 6096001"/>
              <a:gd name="connsiteY6" fmla="*/ 5528120 h 6858000"/>
              <a:gd name="connsiteX7" fmla="*/ 6035054 w 6096001"/>
              <a:gd name="connsiteY7" fmla="*/ 5610162 h 6858000"/>
              <a:gd name="connsiteX8" fmla="*/ 3406462 w 6096001"/>
              <a:gd name="connsiteY8" fmla="*/ 6858000 h 6858000"/>
              <a:gd name="connsiteX9" fmla="*/ 0 w 6096001"/>
              <a:gd name="connsiteY9" fmla="*/ 3429000 h 6858000"/>
              <a:gd name="connsiteX10" fmla="*/ 3406462 w 6096001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1" h="6858000">
                <a:moveTo>
                  <a:pt x="3406462" y="0"/>
                </a:moveTo>
                <a:cubicBezTo>
                  <a:pt x="4464714" y="0"/>
                  <a:pt x="5410259" y="485752"/>
                  <a:pt x="6035054" y="1247838"/>
                </a:cubicBezTo>
                <a:lnTo>
                  <a:pt x="6096001" y="1329880"/>
                </a:lnTo>
                <a:lnTo>
                  <a:pt x="5960847" y="1511814"/>
                </a:lnTo>
                <a:cubicBezTo>
                  <a:pt x="5593548" y="2059086"/>
                  <a:pt x="5379077" y="2718831"/>
                  <a:pt x="5379077" y="3429000"/>
                </a:cubicBezTo>
                <a:cubicBezTo>
                  <a:pt x="5379077" y="4139169"/>
                  <a:pt x="5593548" y="4798915"/>
                  <a:pt x="5960847" y="5346186"/>
                </a:cubicBezTo>
                <a:lnTo>
                  <a:pt x="6096001" y="5528120"/>
                </a:lnTo>
                <a:lnTo>
                  <a:pt x="6035054" y="5610162"/>
                </a:lnTo>
                <a:cubicBezTo>
                  <a:pt x="5410259" y="6372248"/>
                  <a:pt x="4464714" y="6858000"/>
                  <a:pt x="3406462" y="6858000"/>
                </a:cubicBezTo>
                <a:cubicBezTo>
                  <a:pt x="1525125" y="6858000"/>
                  <a:pt x="0" y="5322784"/>
                  <a:pt x="0" y="3429000"/>
                </a:cubicBezTo>
                <a:cubicBezTo>
                  <a:pt x="0" y="1535216"/>
                  <a:pt x="1525125" y="0"/>
                  <a:pt x="3406462" y="0"/>
                </a:cubicBezTo>
                <a:close/>
              </a:path>
            </a:pathLst>
          </a:custGeom>
          <a:solidFill>
            <a:srgbClr val="F6C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42" y="795647"/>
            <a:ext cx="3668023" cy="52327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93226" y="1496291"/>
            <a:ext cx="8300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5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HÀNH ĐỘNG NÓI </a:t>
            </a:r>
            <a:endParaRPr lang="en-US" sz="5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124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2">
            <a:extLst>
              <a:ext uri="{FF2B5EF4-FFF2-40B4-BE49-F238E27FC236}">
                <a16:creationId xmlns="" xmlns:a16="http://schemas.microsoft.com/office/drawing/2014/main" id="{A5D9F732-9F5C-4F47-A159-7C3B002ED7F9}"/>
              </a:ext>
            </a:extLst>
          </p:cNvPr>
          <p:cNvSpPr txBox="1"/>
          <p:nvPr/>
        </p:nvSpPr>
        <p:spPr>
          <a:xfrm>
            <a:off x="818865" y="747830"/>
            <a:ext cx="5650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defRPr sz="4800" b="1">
                <a:gradFill>
                  <a:gsLst>
                    <a:gs pos="0">
                      <a:srgbClr val="FFEDA1">
                        <a:lumMod val="96000"/>
                        <a:lumOff val="4000"/>
                      </a:srgbClr>
                    </a:gs>
                    <a:gs pos="100000">
                      <a:srgbClr val="7B593B">
                        <a:lumMod val="98000"/>
                      </a:srgbClr>
                    </a:gs>
                    <a:gs pos="83000">
                      <a:srgbClr val="FFCB4B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4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I. </a:t>
            </a:r>
            <a:r>
              <a:rPr lang="en-US" altLang="zh-CN" sz="400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Hành</a:t>
            </a:r>
            <a:r>
              <a:rPr lang="en-US" altLang="zh-CN" sz="4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động</a:t>
            </a:r>
            <a:r>
              <a:rPr lang="en-US" altLang="zh-CN" sz="4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nói</a:t>
            </a:r>
            <a:r>
              <a:rPr lang="en-US" altLang="zh-CN" sz="4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là</a:t>
            </a:r>
            <a:r>
              <a:rPr lang="en-US" altLang="zh-CN" sz="4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gì</a:t>
            </a:r>
            <a:r>
              <a:rPr lang="en-US" altLang="zh-CN" sz="4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?</a:t>
            </a:r>
            <a:endParaRPr lang="zh-CN" altLang="en-US" sz="40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3" name="图文框 2"/>
          <p:cNvSpPr/>
          <p:nvPr/>
        </p:nvSpPr>
        <p:spPr>
          <a:xfrm>
            <a:off x="506175" y="348916"/>
            <a:ext cx="11136328" cy="6206430"/>
          </a:xfrm>
          <a:prstGeom prst="frame">
            <a:avLst>
              <a:gd name="adj1" fmla="val 220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525" y="3074396"/>
            <a:ext cx="2389139" cy="3408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0059" y="1460310"/>
            <a:ext cx="768369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Sanh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uổi 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Thạch Sanh đi để cướp </a:t>
            </a:r>
            <a:r>
              <a:rPr lang="vi-V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Thôi, bây giờ nhân trời chưa sáng em hãy trốn ngay đi.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đạt được mục đích của </a:t>
            </a:r>
            <a:r>
              <a:rPr lang="vi-V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Chi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Thạch Sanh vội vã từ giã mẹ con Lí Thông, trở về túp lều cũ dưới gốc đa, kiếm củi nuôi thân </a:t>
            </a:r>
            <a:r>
              <a:rPr lang="vi-V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Lý Thông đạt được mục đích của mình bằng lời nói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Nếu hiểu hành động là việc làm cụ thể của con người nhằm mục đích nhất định thì việc làm của Lí Thông </a:t>
            </a:r>
            <a:r>
              <a:rPr lang="vi-V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hành </a:t>
            </a:r>
            <a:r>
              <a:rPr lang="vi-V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iệc 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 của Lí Thông là một hành động vì có tính mục đích. </a:t>
            </a:r>
          </a:p>
          <a:p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3340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文本框 38"/>
          <p:cNvSpPr txBox="1">
            <a:spLocks noChangeArrowheads="1"/>
          </p:cNvSpPr>
          <p:nvPr/>
        </p:nvSpPr>
        <p:spPr bwMode="auto">
          <a:xfrm>
            <a:off x="4945925" y="240266"/>
            <a:ext cx="34201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GHI NHỚ 1</a:t>
            </a:r>
            <a:endParaRPr lang="zh-CN" altLang="en-US" sz="40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0" y="4339996"/>
            <a:ext cx="3018887" cy="2100111"/>
          </a:xfrm>
          <a:prstGeom prst="rect">
            <a:avLst/>
          </a:prstGeom>
        </p:spPr>
      </p:pic>
      <p:sp>
        <p:nvSpPr>
          <p:cNvPr id="9" name="任意多边形 8"/>
          <p:cNvSpPr/>
          <p:nvPr/>
        </p:nvSpPr>
        <p:spPr>
          <a:xfrm>
            <a:off x="5353573" y="985531"/>
            <a:ext cx="2078531" cy="218941"/>
          </a:xfrm>
          <a:custGeom>
            <a:avLst/>
            <a:gdLst>
              <a:gd name="connsiteX0" fmla="*/ 868006 w 2078530"/>
              <a:gd name="connsiteY0" fmla="*/ 2147 h 218941"/>
              <a:gd name="connsiteX1" fmla="*/ 973093 w 2078530"/>
              <a:gd name="connsiteY1" fmla="*/ 110544 h 218941"/>
              <a:gd name="connsiteX2" fmla="*/ 868006 w 2078530"/>
              <a:gd name="connsiteY2" fmla="*/ 218941 h 218941"/>
              <a:gd name="connsiteX3" fmla="*/ 762919 w 2078530"/>
              <a:gd name="connsiteY3" fmla="*/ 110544 h 218941"/>
              <a:gd name="connsiteX4" fmla="*/ 868006 w 2078530"/>
              <a:gd name="connsiteY4" fmla="*/ 2147 h 218941"/>
              <a:gd name="connsiteX5" fmla="*/ 486546 w 2078530"/>
              <a:gd name="connsiteY5" fmla="*/ 2147 h 218941"/>
              <a:gd name="connsiteX6" fmla="*/ 591633 w 2078530"/>
              <a:gd name="connsiteY6" fmla="*/ 110544 h 218941"/>
              <a:gd name="connsiteX7" fmla="*/ 486546 w 2078530"/>
              <a:gd name="connsiteY7" fmla="*/ 218941 h 218941"/>
              <a:gd name="connsiteX8" fmla="*/ 381459 w 2078530"/>
              <a:gd name="connsiteY8" fmla="*/ 110544 h 218941"/>
              <a:gd name="connsiteX9" fmla="*/ 486546 w 2078530"/>
              <a:gd name="connsiteY9" fmla="*/ 2147 h 218941"/>
              <a:gd name="connsiteX10" fmla="*/ 105087 w 2078530"/>
              <a:gd name="connsiteY10" fmla="*/ 2147 h 218941"/>
              <a:gd name="connsiteX11" fmla="*/ 210174 w 2078530"/>
              <a:gd name="connsiteY11" fmla="*/ 110544 h 218941"/>
              <a:gd name="connsiteX12" fmla="*/ 105087 w 2078530"/>
              <a:gd name="connsiteY12" fmla="*/ 218941 h 218941"/>
              <a:gd name="connsiteX13" fmla="*/ 0 w 2078530"/>
              <a:gd name="connsiteY13" fmla="*/ 110544 h 218941"/>
              <a:gd name="connsiteX14" fmla="*/ 105087 w 2078530"/>
              <a:gd name="connsiteY14" fmla="*/ 2147 h 218941"/>
              <a:gd name="connsiteX15" fmla="*/ 1973443 w 2078530"/>
              <a:gd name="connsiteY15" fmla="*/ 0 h 218941"/>
              <a:gd name="connsiteX16" fmla="*/ 2078530 w 2078530"/>
              <a:gd name="connsiteY16" fmla="*/ 108397 h 218941"/>
              <a:gd name="connsiteX17" fmla="*/ 1973443 w 2078530"/>
              <a:gd name="connsiteY17" fmla="*/ 216794 h 218941"/>
              <a:gd name="connsiteX18" fmla="*/ 1868356 w 2078530"/>
              <a:gd name="connsiteY18" fmla="*/ 108397 h 218941"/>
              <a:gd name="connsiteX19" fmla="*/ 1973443 w 2078530"/>
              <a:gd name="connsiteY19" fmla="*/ 0 h 218941"/>
              <a:gd name="connsiteX20" fmla="*/ 1591983 w 2078530"/>
              <a:gd name="connsiteY20" fmla="*/ 0 h 218941"/>
              <a:gd name="connsiteX21" fmla="*/ 1697070 w 2078530"/>
              <a:gd name="connsiteY21" fmla="*/ 108397 h 218941"/>
              <a:gd name="connsiteX22" fmla="*/ 1591983 w 2078530"/>
              <a:gd name="connsiteY22" fmla="*/ 216794 h 218941"/>
              <a:gd name="connsiteX23" fmla="*/ 1486896 w 2078530"/>
              <a:gd name="connsiteY23" fmla="*/ 108397 h 218941"/>
              <a:gd name="connsiteX24" fmla="*/ 1591983 w 2078530"/>
              <a:gd name="connsiteY24" fmla="*/ 0 h 218941"/>
              <a:gd name="connsiteX25" fmla="*/ 1210524 w 2078530"/>
              <a:gd name="connsiteY25" fmla="*/ 0 h 218941"/>
              <a:gd name="connsiteX26" fmla="*/ 1315611 w 2078530"/>
              <a:gd name="connsiteY26" fmla="*/ 108397 h 218941"/>
              <a:gd name="connsiteX27" fmla="*/ 1210524 w 2078530"/>
              <a:gd name="connsiteY27" fmla="*/ 216794 h 218941"/>
              <a:gd name="connsiteX28" fmla="*/ 1105437 w 2078530"/>
              <a:gd name="connsiteY28" fmla="*/ 108397 h 218941"/>
              <a:gd name="connsiteX29" fmla="*/ 1210524 w 2078530"/>
              <a:gd name="connsiteY29" fmla="*/ 0 h 21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078530" h="218941">
                <a:moveTo>
                  <a:pt x="868006" y="2147"/>
                </a:moveTo>
                <a:cubicBezTo>
                  <a:pt x="926044" y="2147"/>
                  <a:pt x="973093" y="50678"/>
                  <a:pt x="973093" y="110544"/>
                </a:cubicBezTo>
                <a:cubicBezTo>
                  <a:pt x="973093" y="170410"/>
                  <a:pt x="926044" y="218941"/>
                  <a:pt x="868006" y="218941"/>
                </a:cubicBezTo>
                <a:cubicBezTo>
                  <a:pt x="809968" y="218941"/>
                  <a:pt x="762919" y="170410"/>
                  <a:pt x="762919" y="110544"/>
                </a:cubicBezTo>
                <a:cubicBezTo>
                  <a:pt x="762919" y="50678"/>
                  <a:pt x="809968" y="2147"/>
                  <a:pt x="868006" y="2147"/>
                </a:cubicBezTo>
                <a:close/>
                <a:moveTo>
                  <a:pt x="486546" y="2147"/>
                </a:moveTo>
                <a:cubicBezTo>
                  <a:pt x="544584" y="2147"/>
                  <a:pt x="591633" y="50678"/>
                  <a:pt x="591633" y="110544"/>
                </a:cubicBezTo>
                <a:cubicBezTo>
                  <a:pt x="591633" y="170410"/>
                  <a:pt x="544584" y="218941"/>
                  <a:pt x="486546" y="218941"/>
                </a:cubicBezTo>
                <a:cubicBezTo>
                  <a:pt x="428508" y="218941"/>
                  <a:pt x="381459" y="170410"/>
                  <a:pt x="381459" y="110544"/>
                </a:cubicBezTo>
                <a:cubicBezTo>
                  <a:pt x="381459" y="50678"/>
                  <a:pt x="428508" y="2147"/>
                  <a:pt x="486546" y="2147"/>
                </a:cubicBezTo>
                <a:close/>
                <a:moveTo>
                  <a:pt x="105087" y="2147"/>
                </a:moveTo>
                <a:cubicBezTo>
                  <a:pt x="163125" y="2147"/>
                  <a:pt x="210174" y="50678"/>
                  <a:pt x="210174" y="110544"/>
                </a:cubicBezTo>
                <a:cubicBezTo>
                  <a:pt x="210174" y="170410"/>
                  <a:pt x="163125" y="218941"/>
                  <a:pt x="105087" y="218941"/>
                </a:cubicBezTo>
                <a:cubicBezTo>
                  <a:pt x="47049" y="218941"/>
                  <a:pt x="0" y="170410"/>
                  <a:pt x="0" y="110544"/>
                </a:cubicBezTo>
                <a:cubicBezTo>
                  <a:pt x="0" y="50678"/>
                  <a:pt x="47049" y="2147"/>
                  <a:pt x="105087" y="2147"/>
                </a:cubicBezTo>
                <a:close/>
                <a:moveTo>
                  <a:pt x="1973443" y="0"/>
                </a:moveTo>
                <a:cubicBezTo>
                  <a:pt x="2031481" y="0"/>
                  <a:pt x="2078530" y="48531"/>
                  <a:pt x="2078530" y="108397"/>
                </a:cubicBezTo>
                <a:cubicBezTo>
                  <a:pt x="2078530" y="168263"/>
                  <a:pt x="2031481" y="216794"/>
                  <a:pt x="1973443" y="216794"/>
                </a:cubicBezTo>
                <a:cubicBezTo>
                  <a:pt x="1915405" y="216794"/>
                  <a:pt x="1868356" y="168263"/>
                  <a:pt x="1868356" y="108397"/>
                </a:cubicBezTo>
                <a:cubicBezTo>
                  <a:pt x="1868356" y="48531"/>
                  <a:pt x="1915405" y="0"/>
                  <a:pt x="1973443" y="0"/>
                </a:cubicBezTo>
                <a:close/>
                <a:moveTo>
                  <a:pt x="1591983" y="0"/>
                </a:moveTo>
                <a:cubicBezTo>
                  <a:pt x="1650021" y="0"/>
                  <a:pt x="1697070" y="48531"/>
                  <a:pt x="1697070" y="108397"/>
                </a:cubicBezTo>
                <a:cubicBezTo>
                  <a:pt x="1697070" y="168263"/>
                  <a:pt x="1650021" y="216794"/>
                  <a:pt x="1591983" y="216794"/>
                </a:cubicBezTo>
                <a:cubicBezTo>
                  <a:pt x="1533945" y="216794"/>
                  <a:pt x="1486896" y="168263"/>
                  <a:pt x="1486896" y="108397"/>
                </a:cubicBezTo>
                <a:cubicBezTo>
                  <a:pt x="1486896" y="48531"/>
                  <a:pt x="1533945" y="0"/>
                  <a:pt x="1591983" y="0"/>
                </a:cubicBezTo>
                <a:close/>
                <a:moveTo>
                  <a:pt x="1210524" y="0"/>
                </a:moveTo>
                <a:cubicBezTo>
                  <a:pt x="1268562" y="0"/>
                  <a:pt x="1315611" y="48531"/>
                  <a:pt x="1315611" y="108397"/>
                </a:cubicBezTo>
                <a:cubicBezTo>
                  <a:pt x="1315611" y="168263"/>
                  <a:pt x="1268562" y="216794"/>
                  <a:pt x="1210524" y="216794"/>
                </a:cubicBezTo>
                <a:cubicBezTo>
                  <a:pt x="1152486" y="216794"/>
                  <a:pt x="1105437" y="168263"/>
                  <a:pt x="1105437" y="108397"/>
                </a:cubicBezTo>
                <a:cubicBezTo>
                  <a:pt x="1105437" y="48531"/>
                  <a:pt x="1152486" y="0"/>
                  <a:pt x="1210524" y="0"/>
                </a:cubicBezTo>
                <a:close/>
              </a:path>
            </a:pathLst>
          </a:custGeom>
          <a:solidFill>
            <a:srgbClr val="F6C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138988" y="2121097"/>
            <a:ext cx="832513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923129" y="4048419"/>
            <a:ext cx="537949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椭圆 10"/>
          <p:cNvSpPr>
            <a:spLocks noChangeArrowheads="1"/>
          </p:cNvSpPr>
          <p:nvPr/>
        </p:nvSpPr>
        <p:spPr bwMode="auto">
          <a:xfrm>
            <a:off x="1951639" y="2306574"/>
            <a:ext cx="746244" cy="750532"/>
          </a:xfrm>
          <a:prstGeom prst="ellipse">
            <a:avLst/>
          </a:prstGeom>
          <a:solidFill>
            <a:schemeClr val="bg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Freeform 204"/>
          <p:cNvSpPr>
            <a:spLocks noEditPoints="1" noChangeArrowheads="1"/>
          </p:cNvSpPr>
          <p:nvPr/>
        </p:nvSpPr>
        <p:spPr bwMode="auto">
          <a:xfrm>
            <a:off x="2157389" y="2497412"/>
            <a:ext cx="309979" cy="375907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0296" tIns="40148" rIns="80296" bIns="40148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6" name="椭圆 10"/>
          <p:cNvSpPr>
            <a:spLocks noChangeArrowheads="1"/>
          </p:cNvSpPr>
          <p:nvPr/>
        </p:nvSpPr>
        <p:spPr bwMode="auto">
          <a:xfrm>
            <a:off x="4751703" y="4301419"/>
            <a:ext cx="746244" cy="750532"/>
          </a:xfrm>
          <a:prstGeom prst="ellipse">
            <a:avLst/>
          </a:prstGeom>
          <a:solidFill>
            <a:schemeClr val="bg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Freeform 204"/>
          <p:cNvSpPr>
            <a:spLocks noEditPoints="1" noChangeArrowheads="1"/>
          </p:cNvSpPr>
          <p:nvPr/>
        </p:nvSpPr>
        <p:spPr bwMode="auto">
          <a:xfrm>
            <a:off x="4957449" y="4492257"/>
            <a:ext cx="309979" cy="375907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0296" tIns="40148" rIns="80296" bIns="40148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00584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9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2">
            <a:extLst>
              <a:ext uri="{FF2B5EF4-FFF2-40B4-BE49-F238E27FC236}">
                <a16:creationId xmlns="" xmlns:a16="http://schemas.microsoft.com/office/drawing/2014/main" id="{A5D9F732-9F5C-4F47-A159-7C3B002ED7F9}"/>
              </a:ext>
            </a:extLst>
          </p:cNvPr>
          <p:cNvSpPr txBox="1"/>
          <p:nvPr/>
        </p:nvSpPr>
        <p:spPr>
          <a:xfrm>
            <a:off x="506174" y="1162362"/>
            <a:ext cx="10725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defRPr sz="4800" b="1">
                <a:gradFill>
                  <a:gsLst>
                    <a:gs pos="0">
                      <a:srgbClr val="FFEDA1">
                        <a:lumMod val="96000"/>
                        <a:lumOff val="4000"/>
                      </a:srgbClr>
                    </a:gs>
                    <a:gs pos="100000">
                      <a:srgbClr val="7B593B">
                        <a:lumMod val="98000"/>
                      </a:srgbClr>
                    </a:gs>
                    <a:gs pos="83000">
                      <a:srgbClr val="FFCB4B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1. </a:t>
            </a:r>
            <a:r>
              <a:rPr lang="en-US" altLang="zh-CN" sz="240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Trong</a:t>
            </a:r>
            <a:r>
              <a:rPr lang="en-US" altLang="zh-CN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đoạn</a:t>
            </a:r>
            <a:r>
              <a:rPr lang="en-US" altLang="zh-CN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trích</a:t>
            </a:r>
            <a:r>
              <a:rPr lang="en-US" altLang="zh-CN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ở </a:t>
            </a:r>
            <a:r>
              <a:rPr lang="en-US" altLang="zh-CN" sz="240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mục</a:t>
            </a:r>
            <a:r>
              <a:rPr lang="en-US" altLang="zh-CN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I, </a:t>
            </a:r>
            <a:r>
              <a:rPr lang="en-US" altLang="zh-CN" sz="240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ngoài</a:t>
            </a:r>
            <a:r>
              <a:rPr lang="en-US" altLang="zh-CN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câu</a:t>
            </a:r>
            <a:r>
              <a:rPr lang="en-US" altLang="zh-CN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đã</a:t>
            </a:r>
            <a:r>
              <a:rPr lang="en-US" altLang="zh-CN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phân</a:t>
            </a:r>
            <a:r>
              <a:rPr lang="en-US" altLang="zh-CN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tích</a:t>
            </a:r>
            <a:r>
              <a:rPr lang="en-US" altLang="zh-CN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, </a:t>
            </a:r>
            <a:r>
              <a:rPr lang="en-US" altLang="zh-CN" sz="240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mỗi</a:t>
            </a:r>
            <a:r>
              <a:rPr lang="en-US" altLang="zh-CN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câu</a:t>
            </a:r>
            <a:r>
              <a:rPr lang="en-US" altLang="zh-CN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còn</a:t>
            </a:r>
            <a:r>
              <a:rPr lang="en-US" altLang="zh-CN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lại</a:t>
            </a:r>
            <a:r>
              <a:rPr lang="en-US" altLang="zh-CN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trong</a:t>
            </a:r>
            <a:r>
              <a:rPr lang="en-US" altLang="zh-CN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lời</a:t>
            </a:r>
            <a:r>
              <a:rPr lang="en-US" altLang="zh-CN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nói</a:t>
            </a:r>
            <a:r>
              <a:rPr lang="en-US" altLang="zh-CN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của</a:t>
            </a:r>
            <a:r>
              <a:rPr lang="en-US" altLang="zh-CN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Lí</a:t>
            </a:r>
            <a:r>
              <a:rPr lang="en-US" altLang="zh-CN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Thông</a:t>
            </a:r>
            <a:r>
              <a:rPr lang="en-US" altLang="zh-CN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đều</a:t>
            </a:r>
            <a:r>
              <a:rPr lang="en-US" altLang="zh-CN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nhằm</a:t>
            </a:r>
            <a:r>
              <a:rPr lang="en-US" altLang="zh-CN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một</a:t>
            </a:r>
            <a:r>
              <a:rPr lang="en-US" altLang="zh-CN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mục</a:t>
            </a:r>
            <a:r>
              <a:rPr lang="en-US" altLang="zh-CN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đích</a:t>
            </a:r>
            <a:r>
              <a:rPr lang="en-US" altLang="zh-CN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nhất</a:t>
            </a:r>
            <a:r>
              <a:rPr lang="en-US" altLang="zh-CN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định</a:t>
            </a:r>
            <a:r>
              <a:rPr lang="en-US" altLang="zh-CN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. </a:t>
            </a:r>
            <a:r>
              <a:rPr lang="en-US" altLang="zh-CN" sz="240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Những</a:t>
            </a:r>
            <a:r>
              <a:rPr lang="en-US" altLang="zh-CN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mục</a:t>
            </a:r>
            <a:r>
              <a:rPr lang="en-US" altLang="zh-CN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đích</a:t>
            </a:r>
            <a:r>
              <a:rPr lang="en-US" altLang="zh-CN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ấy</a:t>
            </a:r>
            <a:r>
              <a:rPr lang="en-US" altLang="zh-CN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là</a:t>
            </a:r>
            <a:r>
              <a:rPr lang="en-US" altLang="zh-CN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gì</a:t>
            </a:r>
            <a:r>
              <a:rPr lang="en-US" altLang="zh-CN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?</a:t>
            </a:r>
            <a:endParaRPr lang="zh-CN" altLang="en-US" sz="2400" dirty="0">
              <a:solidFill>
                <a:srgbClr val="40708B"/>
              </a:solidFill>
              <a:effectLst/>
              <a:latin typeface="Times New Roman" pitchFamily="18" charset="0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3" name="图文框 2"/>
          <p:cNvSpPr/>
          <p:nvPr/>
        </p:nvSpPr>
        <p:spPr>
          <a:xfrm>
            <a:off x="506175" y="348916"/>
            <a:ext cx="11136328" cy="6206430"/>
          </a:xfrm>
          <a:prstGeom prst="frame">
            <a:avLst>
              <a:gd name="adj1" fmla="val 220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209" y="639142"/>
            <a:ext cx="8434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Một số kiểu hành động nói thường gặp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676971"/>
              </p:ext>
            </p:extLst>
          </p:nvPr>
        </p:nvGraphicFramePr>
        <p:xfrm>
          <a:off x="668741" y="2337352"/>
          <a:ext cx="10754437" cy="3678897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81886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657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1846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HÀNH ĐỘNG NÓI</a:t>
                      </a:r>
                      <a:endParaRPr lang="en-US" sz="32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MỤC ĐÍCH</a:t>
                      </a:r>
                      <a:endParaRPr lang="en-US" sz="32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6258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Con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trăn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ấy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nhà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vua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nuôi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đã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lâu</a:t>
                      </a:r>
                      <a:r>
                        <a:rPr lang="en-US" sz="3000" baseline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30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Trình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bày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9623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28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Nay </a:t>
                      </a:r>
                      <a:r>
                        <a:rPr lang="en-US" sz="28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8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giết</a:t>
                      </a:r>
                      <a:r>
                        <a:rPr lang="en-US" sz="28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nó</a:t>
                      </a:r>
                      <a:r>
                        <a:rPr lang="en-US" sz="28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tất</a:t>
                      </a:r>
                      <a:r>
                        <a:rPr lang="en-US" sz="28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8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khỏi</a:t>
                      </a:r>
                      <a:r>
                        <a:rPr lang="en-US" sz="28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en-US" sz="28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tội</a:t>
                      </a:r>
                      <a:r>
                        <a:rPr lang="en-US" sz="28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chết</a:t>
                      </a:r>
                      <a:r>
                        <a:rPr lang="en-US" sz="28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b="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Đe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dọa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196365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c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.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Thôi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bây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giờ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nhân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trời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chưa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sáng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em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hãy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trốn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ngay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đi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!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30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Điều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khiển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98183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d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.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chuyện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gì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để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anh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ở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nhà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lo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liệu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.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Hứa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hẹn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93427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18625" t="15111" r="20000" b="12000"/>
          <a:stretch>
            <a:fillRect/>
          </a:stretch>
        </p:blipFill>
        <p:spPr bwMode="auto">
          <a:xfrm>
            <a:off x="3486149" y="0"/>
            <a:ext cx="87058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158570"/>
              </p:ext>
            </p:extLst>
          </p:nvPr>
        </p:nvGraphicFramePr>
        <p:xfrm>
          <a:off x="0" y="1085855"/>
          <a:ext cx="12192000" cy="3124247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7315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76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2864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HÀNH 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ĐỘNG NÓI</a:t>
                      </a:r>
                      <a:endParaRPr lang="en-US" sz="32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MỤC ĐÍCH</a:t>
                      </a:r>
                      <a:endParaRPr lang="en-US" sz="32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959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a.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Vậy</a:t>
                      </a:r>
                      <a:r>
                        <a:rPr lang="en-US" sz="3000" baseline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thì</a:t>
                      </a:r>
                      <a:r>
                        <a:rPr lang="en-US" sz="3000" baseline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b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ữa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sau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con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ăn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ở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đâu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?</a:t>
                      </a:r>
                      <a:endParaRPr lang="en-US" sz="30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30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</a:t>
                      </a:r>
                      <a:r>
                        <a:rPr lang="en-US" sz="30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Hỏi</a:t>
                      </a:r>
                      <a:endParaRPr lang="en-US" sz="30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408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b. Con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sẽ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ăn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ở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nhà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cụ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Nghị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thôn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Đoài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.</a:t>
                      </a:r>
                      <a:endParaRPr lang="en-US" sz="30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30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</a:t>
                      </a:r>
                      <a:r>
                        <a:rPr lang="en-US" sz="30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Trình</a:t>
                      </a:r>
                      <a:r>
                        <a:rPr lang="en-US" sz="3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bày</a:t>
                      </a:r>
                      <a:endParaRPr lang="en-US" sz="30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408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c. U nhất</a:t>
                      </a:r>
                      <a:r>
                        <a:rPr lang="en-US" sz="3000" baseline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định bán con đấy ư?</a:t>
                      </a:r>
                      <a:endParaRPr lang="en-US" sz="30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</a:t>
                      </a:r>
                      <a:r>
                        <a:rPr lang="en-US" sz="30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Hỏi</a:t>
                      </a:r>
                      <a:endParaRPr lang="en-US" sz="30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7284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d</a:t>
                      </a:r>
                      <a:r>
                        <a:rPr lang="en-US" sz="300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.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Khốn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nạn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thân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con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thế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này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.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Trời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ơi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! </a:t>
                      </a:r>
                      <a:endParaRPr lang="en-US" sz="30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30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</a:t>
                      </a:r>
                      <a:r>
                        <a:rPr lang="en-US" sz="30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Bộc</a:t>
                      </a:r>
                      <a:r>
                        <a:rPr lang="en-US" sz="3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lộ</a:t>
                      </a:r>
                      <a:r>
                        <a:rPr lang="en-US" sz="3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cảm</a:t>
                      </a:r>
                      <a:r>
                        <a:rPr lang="en-US" sz="3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xúc</a:t>
                      </a:r>
                      <a:endParaRPr lang="en-US" sz="30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图片 8" descr="6e3e461d6fe4261ffac34bab182ac1e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1051" y="19050"/>
            <a:ext cx="3429000" cy="1066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37316" y="540749"/>
            <a:ext cx="2409821" cy="48191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Đồng hồ đếm ngược 5 phút - 5 Minute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" y="1"/>
            <a:ext cx="1562100" cy="1047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6"/>
          <a:srcRect l="1500" r="87750" b="85556"/>
          <a:stretch>
            <a:fillRect/>
          </a:stretch>
        </p:blipFill>
        <p:spPr bwMode="auto">
          <a:xfrm>
            <a:off x="-95251" y="-152400"/>
            <a:ext cx="1762859" cy="1333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77282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38"/>
          <p:cNvSpPr txBox="1">
            <a:spLocks noChangeArrowheads="1"/>
          </p:cNvSpPr>
          <p:nvPr/>
        </p:nvSpPr>
        <p:spPr bwMode="auto">
          <a:xfrm>
            <a:off x="2857501" y="200964"/>
            <a:ext cx="893445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Một </a:t>
            </a:r>
            <a:r>
              <a:rPr lang="en-US" altLang="zh-CN" sz="5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số</a:t>
            </a:r>
            <a:r>
              <a:rPr lang="en-US" altLang="zh-CN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5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kiểu</a:t>
            </a:r>
            <a:r>
              <a:rPr lang="en-US" altLang="zh-CN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5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hành</a:t>
            </a:r>
            <a:r>
              <a:rPr lang="en-US" altLang="zh-CN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5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động</a:t>
            </a:r>
            <a:r>
              <a:rPr lang="en-US" altLang="zh-CN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5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nói</a:t>
            </a:r>
            <a:endParaRPr lang="zh-CN" altLang="en-US" sz="54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6632" name="矩形 8"/>
          <p:cNvSpPr>
            <a:spLocks noChangeArrowheads="1"/>
          </p:cNvSpPr>
          <p:nvPr/>
        </p:nvSpPr>
        <p:spPr bwMode="auto">
          <a:xfrm>
            <a:off x="0" y="1829485"/>
            <a:ext cx="12203112" cy="4441140"/>
          </a:xfrm>
          <a:prstGeom prst="rect">
            <a:avLst/>
          </a:prstGeom>
          <a:solidFill>
            <a:srgbClr val="40708B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634" name="椭圆 10"/>
          <p:cNvSpPr>
            <a:spLocks noChangeArrowheads="1"/>
          </p:cNvSpPr>
          <p:nvPr/>
        </p:nvSpPr>
        <p:spPr bwMode="auto">
          <a:xfrm>
            <a:off x="8826500" y="4364042"/>
            <a:ext cx="690563" cy="687789"/>
          </a:xfrm>
          <a:prstGeom prst="ellipse">
            <a:avLst/>
          </a:prstGeom>
          <a:solidFill>
            <a:schemeClr val="bg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635" name="椭圆 11"/>
          <p:cNvSpPr>
            <a:spLocks noChangeArrowheads="1"/>
          </p:cNvSpPr>
          <p:nvPr/>
        </p:nvSpPr>
        <p:spPr bwMode="auto">
          <a:xfrm>
            <a:off x="3957637" y="2933700"/>
            <a:ext cx="690563" cy="687790"/>
          </a:xfrm>
          <a:prstGeom prst="ellipse">
            <a:avLst/>
          </a:prstGeom>
          <a:solidFill>
            <a:schemeClr val="bg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636" name="椭圆 12"/>
          <p:cNvSpPr>
            <a:spLocks noChangeArrowheads="1"/>
          </p:cNvSpPr>
          <p:nvPr/>
        </p:nvSpPr>
        <p:spPr bwMode="auto">
          <a:xfrm>
            <a:off x="3987801" y="1866900"/>
            <a:ext cx="690563" cy="687790"/>
          </a:xfrm>
          <a:prstGeom prst="ellipse">
            <a:avLst/>
          </a:prstGeom>
          <a:solidFill>
            <a:schemeClr val="bg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637" name="椭圆 13"/>
          <p:cNvSpPr>
            <a:spLocks noChangeArrowheads="1"/>
          </p:cNvSpPr>
          <p:nvPr/>
        </p:nvSpPr>
        <p:spPr bwMode="auto">
          <a:xfrm>
            <a:off x="3938589" y="4003675"/>
            <a:ext cx="690563" cy="687790"/>
          </a:xfrm>
          <a:prstGeom prst="ellipse">
            <a:avLst/>
          </a:prstGeom>
          <a:solidFill>
            <a:schemeClr val="bg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638" name="Freeform 120"/>
          <p:cNvSpPr>
            <a:spLocks noEditPoints="1" noChangeArrowheads="1"/>
          </p:cNvSpPr>
          <p:nvPr/>
        </p:nvSpPr>
        <p:spPr bwMode="auto">
          <a:xfrm>
            <a:off x="4162427" y="3102734"/>
            <a:ext cx="296292" cy="340956"/>
          </a:xfrm>
          <a:custGeom>
            <a:avLst/>
            <a:gdLst>
              <a:gd name="T0" fmla="*/ 62 w 80"/>
              <a:gd name="T1" fmla="*/ 22 h 92"/>
              <a:gd name="T2" fmla="*/ 37 w 80"/>
              <a:gd name="T3" fmla="*/ 43 h 92"/>
              <a:gd name="T4" fmla="*/ 37 w 80"/>
              <a:gd name="T5" fmla="*/ 33 h 92"/>
              <a:gd name="T6" fmla="*/ 5 w 80"/>
              <a:gd name="T7" fmla="*/ 58 h 92"/>
              <a:gd name="T8" fmla="*/ 0 w 80"/>
              <a:gd name="T9" fmla="*/ 58 h 92"/>
              <a:gd name="T10" fmla="*/ 37 w 80"/>
              <a:gd name="T11" fmla="*/ 10 h 92"/>
              <a:gd name="T12" fmla="*/ 37 w 80"/>
              <a:gd name="T13" fmla="*/ 0 h 92"/>
              <a:gd name="T14" fmla="*/ 62 w 80"/>
              <a:gd name="T15" fmla="*/ 22 h 92"/>
              <a:gd name="T16" fmla="*/ 44 w 80"/>
              <a:gd name="T17" fmla="*/ 59 h 92"/>
              <a:gd name="T18" fmla="*/ 44 w 80"/>
              <a:gd name="T19" fmla="*/ 49 h 92"/>
              <a:gd name="T20" fmla="*/ 16 w 80"/>
              <a:gd name="T21" fmla="*/ 71 h 92"/>
              <a:gd name="T22" fmla="*/ 44 w 80"/>
              <a:gd name="T23" fmla="*/ 92 h 92"/>
              <a:gd name="T24" fmla="*/ 44 w 80"/>
              <a:gd name="T25" fmla="*/ 82 h 92"/>
              <a:gd name="T26" fmla="*/ 80 w 80"/>
              <a:gd name="T27" fmla="*/ 37 h 92"/>
              <a:gd name="T28" fmla="*/ 75 w 80"/>
              <a:gd name="T29" fmla="*/ 37 h 92"/>
              <a:gd name="T30" fmla="*/ 44 w 80"/>
              <a:gd name="T31" fmla="*/ 59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0" h="92">
                <a:moveTo>
                  <a:pt x="62" y="22"/>
                </a:moveTo>
                <a:cubicBezTo>
                  <a:pt x="37" y="43"/>
                  <a:pt x="37" y="43"/>
                  <a:pt x="37" y="43"/>
                </a:cubicBezTo>
                <a:cubicBezTo>
                  <a:pt x="37" y="33"/>
                  <a:pt x="37" y="33"/>
                  <a:pt x="37" y="33"/>
                </a:cubicBezTo>
                <a:cubicBezTo>
                  <a:pt x="22" y="36"/>
                  <a:pt x="10" y="44"/>
                  <a:pt x="5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2" y="34"/>
                  <a:pt x="14" y="16"/>
                  <a:pt x="37" y="10"/>
                </a:cubicBezTo>
                <a:cubicBezTo>
                  <a:pt x="37" y="0"/>
                  <a:pt x="37" y="0"/>
                  <a:pt x="37" y="0"/>
                </a:cubicBezTo>
                <a:cubicBezTo>
                  <a:pt x="62" y="22"/>
                  <a:pt x="62" y="22"/>
                  <a:pt x="62" y="22"/>
                </a:cubicBezTo>
                <a:close/>
                <a:moveTo>
                  <a:pt x="44" y="59"/>
                </a:moveTo>
                <a:cubicBezTo>
                  <a:pt x="44" y="49"/>
                  <a:pt x="44" y="49"/>
                  <a:pt x="44" y="49"/>
                </a:cubicBezTo>
                <a:cubicBezTo>
                  <a:pt x="16" y="71"/>
                  <a:pt x="16" y="71"/>
                  <a:pt x="16" y="71"/>
                </a:cubicBezTo>
                <a:cubicBezTo>
                  <a:pt x="44" y="92"/>
                  <a:pt x="44" y="92"/>
                  <a:pt x="44" y="92"/>
                </a:cubicBezTo>
                <a:cubicBezTo>
                  <a:pt x="44" y="82"/>
                  <a:pt x="44" y="82"/>
                  <a:pt x="44" y="82"/>
                </a:cubicBezTo>
                <a:cubicBezTo>
                  <a:pt x="66" y="77"/>
                  <a:pt x="78" y="59"/>
                  <a:pt x="80" y="37"/>
                </a:cubicBezTo>
                <a:cubicBezTo>
                  <a:pt x="75" y="37"/>
                  <a:pt x="75" y="37"/>
                  <a:pt x="75" y="37"/>
                </a:cubicBezTo>
                <a:cubicBezTo>
                  <a:pt x="69" y="49"/>
                  <a:pt x="57" y="56"/>
                  <a:pt x="44" y="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0296" tIns="40148" rIns="80296" bIns="40148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6639" name="Freeform 123"/>
          <p:cNvSpPr>
            <a:spLocks noEditPoints="1" noChangeArrowheads="1"/>
          </p:cNvSpPr>
          <p:nvPr/>
        </p:nvSpPr>
        <p:spPr bwMode="auto">
          <a:xfrm>
            <a:off x="4132264" y="4181524"/>
            <a:ext cx="285669" cy="316266"/>
          </a:xfrm>
          <a:custGeom>
            <a:avLst/>
            <a:gdLst>
              <a:gd name="T0" fmla="*/ 13 w 77"/>
              <a:gd name="T1" fmla="*/ 8 h 86"/>
              <a:gd name="T2" fmla="*/ 38 w 77"/>
              <a:gd name="T3" fmla="*/ 1 h 86"/>
              <a:gd name="T4" fmla="*/ 59 w 77"/>
              <a:gd name="T5" fmla="*/ 13 h 86"/>
              <a:gd name="T6" fmla="*/ 66 w 77"/>
              <a:gd name="T7" fmla="*/ 38 h 86"/>
              <a:gd name="T8" fmla="*/ 58 w 77"/>
              <a:gd name="T9" fmla="*/ 55 h 86"/>
              <a:gd name="T10" fmla="*/ 64 w 77"/>
              <a:gd name="T11" fmla="*/ 59 h 86"/>
              <a:gd name="T12" fmla="*/ 74 w 77"/>
              <a:gd name="T13" fmla="*/ 72 h 86"/>
              <a:gd name="T14" fmla="*/ 73 w 77"/>
              <a:gd name="T15" fmla="*/ 84 h 86"/>
              <a:gd name="T16" fmla="*/ 73 w 77"/>
              <a:gd name="T17" fmla="*/ 84 h 86"/>
              <a:gd name="T18" fmla="*/ 62 w 77"/>
              <a:gd name="T19" fmla="*/ 82 h 86"/>
              <a:gd name="T20" fmla="*/ 51 w 77"/>
              <a:gd name="T21" fmla="*/ 68 h 86"/>
              <a:gd name="T22" fmla="*/ 49 w 77"/>
              <a:gd name="T23" fmla="*/ 63 h 86"/>
              <a:gd name="T24" fmla="*/ 30 w 77"/>
              <a:gd name="T25" fmla="*/ 66 h 86"/>
              <a:gd name="T26" fmla="*/ 8 w 77"/>
              <a:gd name="T27" fmla="*/ 54 h 86"/>
              <a:gd name="T28" fmla="*/ 1 w 77"/>
              <a:gd name="T29" fmla="*/ 30 h 86"/>
              <a:gd name="T30" fmla="*/ 13 w 77"/>
              <a:gd name="T31" fmla="*/ 8 h 86"/>
              <a:gd name="T32" fmla="*/ 30 w 77"/>
              <a:gd name="T33" fmla="*/ 49 h 86"/>
              <a:gd name="T34" fmla="*/ 38 w 77"/>
              <a:gd name="T35" fmla="*/ 49 h 86"/>
              <a:gd name="T36" fmla="*/ 38 w 77"/>
              <a:gd name="T37" fmla="*/ 40 h 86"/>
              <a:gd name="T38" fmla="*/ 47 w 77"/>
              <a:gd name="T39" fmla="*/ 40 h 86"/>
              <a:gd name="T40" fmla="*/ 47 w 77"/>
              <a:gd name="T41" fmla="*/ 32 h 86"/>
              <a:gd name="T42" fmla="*/ 38 w 77"/>
              <a:gd name="T43" fmla="*/ 32 h 86"/>
              <a:gd name="T44" fmla="*/ 38 w 77"/>
              <a:gd name="T45" fmla="*/ 23 h 86"/>
              <a:gd name="T46" fmla="*/ 30 w 77"/>
              <a:gd name="T47" fmla="*/ 23 h 86"/>
              <a:gd name="T48" fmla="*/ 30 w 77"/>
              <a:gd name="T49" fmla="*/ 32 h 86"/>
              <a:gd name="T50" fmla="*/ 21 w 77"/>
              <a:gd name="T51" fmla="*/ 32 h 86"/>
              <a:gd name="T52" fmla="*/ 21 w 77"/>
              <a:gd name="T53" fmla="*/ 40 h 86"/>
              <a:gd name="T54" fmla="*/ 30 w 77"/>
              <a:gd name="T55" fmla="*/ 40 h 86"/>
              <a:gd name="T56" fmla="*/ 30 w 77"/>
              <a:gd name="T57" fmla="*/ 49 h 86"/>
              <a:gd name="T58" fmla="*/ 18 w 77"/>
              <a:gd name="T59" fmla="*/ 36 h 86"/>
              <a:gd name="T60" fmla="*/ 43 w 77"/>
              <a:gd name="T61" fmla="*/ 19 h 86"/>
              <a:gd name="T62" fmla="*/ 18 w 77"/>
              <a:gd name="T63" fmla="*/ 36 h 86"/>
              <a:gd name="T64" fmla="*/ 36 w 77"/>
              <a:gd name="T65" fmla="*/ 12 h 86"/>
              <a:gd name="T66" fmla="*/ 20 w 77"/>
              <a:gd name="T67" fmla="*/ 16 h 86"/>
              <a:gd name="T68" fmla="*/ 12 w 77"/>
              <a:gd name="T69" fmla="*/ 31 h 86"/>
              <a:gd name="T70" fmla="*/ 16 w 77"/>
              <a:gd name="T71" fmla="*/ 47 h 86"/>
              <a:gd name="T72" fmla="*/ 31 w 77"/>
              <a:gd name="T73" fmla="*/ 55 h 86"/>
              <a:gd name="T74" fmla="*/ 47 w 77"/>
              <a:gd name="T75" fmla="*/ 51 h 86"/>
              <a:gd name="T76" fmla="*/ 55 w 77"/>
              <a:gd name="T77" fmla="*/ 36 h 86"/>
              <a:gd name="T78" fmla="*/ 51 w 77"/>
              <a:gd name="T79" fmla="*/ 20 h 86"/>
              <a:gd name="T80" fmla="*/ 36 w 77"/>
              <a:gd name="T81" fmla="*/ 1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7" h="86">
                <a:moveTo>
                  <a:pt x="13" y="8"/>
                </a:moveTo>
                <a:cubicBezTo>
                  <a:pt x="20" y="2"/>
                  <a:pt x="29" y="0"/>
                  <a:pt x="38" y="1"/>
                </a:cubicBezTo>
                <a:cubicBezTo>
                  <a:pt x="46" y="2"/>
                  <a:pt x="54" y="6"/>
                  <a:pt x="59" y="13"/>
                </a:cubicBezTo>
                <a:cubicBezTo>
                  <a:pt x="65" y="21"/>
                  <a:pt x="67" y="29"/>
                  <a:pt x="66" y="38"/>
                </a:cubicBezTo>
                <a:cubicBezTo>
                  <a:pt x="65" y="44"/>
                  <a:pt x="63" y="50"/>
                  <a:pt x="58" y="55"/>
                </a:cubicBezTo>
                <a:cubicBezTo>
                  <a:pt x="60" y="56"/>
                  <a:pt x="62" y="57"/>
                  <a:pt x="64" y="59"/>
                </a:cubicBezTo>
                <a:cubicBezTo>
                  <a:pt x="74" y="72"/>
                  <a:pt x="74" y="72"/>
                  <a:pt x="74" y="72"/>
                </a:cubicBezTo>
                <a:cubicBezTo>
                  <a:pt x="77" y="76"/>
                  <a:pt x="76" y="81"/>
                  <a:pt x="73" y="84"/>
                </a:cubicBezTo>
                <a:cubicBezTo>
                  <a:pt x="73" y="84"/>
                  <a:pt x="73" y="84"/>
                  <a:pt x="73" y="84"/>
                </a:cubicBezTo>
                <a:cubicBezTo>
                  <a:pt x="69" y="86"/>
                  <a:pt x="64" y="86"/>
                  <a:pt x="62" y="82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7"/>
                  <a:pt x="49" y="65"/>
                  <a:pt x="49" y="63"/>
                </a:cubicBezTo>
                <a:cubicBezTo>
                  <a:pt x="43" y="66"/>
                  <a:pt x="36" y="67"/>
                  <a:pt x="30" y="66"/>
                </a:cubicBezTo>
                <a:cubicBezTo>
                  <a:pt x="21" y="65"/>
                  <a:pt x="13" y="61"/>
                  <a:pt x="8" y="54"/>
                </a:cubicBezTo>
                <a:cubicBezTo>
                  <a:pt x="2" y="47"/>
                  <a:pt x="0" y="38"/>
                  <a:pt x="1" y="30"/>
                </a:cubicBezTo>
                <a:cubicBezTo>
                  <a:pt x="2" y="21"/>
                  <a:pt x="6" y="13"/>
                  <a:pt x="13" y="8"/>
                </a:cubicBezTo>
                <a:close/>
                <a:moveTo>
                  <a:pt x="30" y="49"/>
                </a:moveTo>
                <a:cubicBezTo>
                  <a:pt x="38" y="49"/>
                  <a:pt x="38" y="49"/>
                  <a:pt x="38" y="49"/>
                </a:cubicBezTo>
                <a:cubicBezTo>
                  <a:pt x="38" y="40"/>
                  <a:pt x="38" y="40"/>
                  <a:pt x="38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32"/>
                  <a:pt x="47" y="32"/>
                  <a:pt x="47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23"/>
                  <a:pt x="38" y="23"/>
                  <a:pt x="38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32"/>
                  <a:pt x="30" y="32"/>
                  <a:pt x="30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40"/>
                  <a:pt x="21" y="40"/>
                  <a:pt x="21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9"/>
                  <a:pt x="30" y="49"/>
                  <a:pt x="30" y="49"/>
                </a:cubicBezTo>
                <a:close/>
                <a:moveTo>
                  <a:pt x="18" y="36"/>
                </a:moveTo>
                <a:cubicBezTo>
                  <a:pt x="22" y="26"/>
                  <a:pt x="31" y="21"/>
                  <a:pt x="43" y="19"/>
                </a:cubicBezTo>
                <a:cubicBezTo>
                  <a:pt x="31" y="11"/>
                  <a:pt x="16" y="22"/>
                  <a:pt x="18" y="36"/>
                </a:cubicBezTo>
                <a:close/>
                <a:moveTo>
                  <a:pt x="36" y="12"/>
                </a:moveTo>
                <a:cubicBezTo>
                  <a:pt x="31" y="11"/>
                  <a:pt x="25" y="13"/>
                  <a:pt x="20" y="16"/>
                </a:cubicBezTo>
                <a:cubicBezTo>
                  <a:pt x="15" y="20"/>
                  <a:pt x="13" y="25"/>
                  <a:pt x="12" y="31"/>
                </a:cubicBezTo>
                <a:cubicBezTo>
                  <a:pt x="11" y="37"/>
                  <a:pt x="13" y="42"/>
                  <a:pt x="16" y="47"/>
                </a:cubicBezTo>
                <a:cubicBezTo>
                  <a:pt x="20" y="52"/>
                  <a:pt x="25" y="55"/>
                  <a:pt x="31" y="55"/>
                </a:cubicBezTo>
                <a:cubicBezTo>
                  <a:pt x="36" y="56"/>
                  <a:pt x="42" y="55"/>
                  <a:pt x="47" y="51"/>
                </a:cubicBezTo>
                <a:cubicBezTo>
                  <a:pt x="52" y="47"/>
                  <a:pt x="55" y="42"/>
                  <a:pt x="55" y="36"/>
                </a:cubicBezTo>
                <a:cubicBezTo>
                  <a:pt x="56" y="31"/>
                  <a:pt x="54" y="25"/>
                  <a:pt x="51" y="20"/>
                </a:cubicBezTo>
                <a:cubicBezTo>
                  <a:pt x="47" y="15"/>
                  <a:pt x="42" y="13"/>
                  <a:pt x="36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0296" tIns="40148" rIns="80296" bIns="40148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6640" name="Freeform 204"/>
          <p:cNvSpPr>
            <a:spLocks noEditPoints="1" noChangeArrowheads="1"/>
          </p:cNvSpPr>
          <p:nvPr/>
        </p:nvSpPr>
        <p:spPr bwMode="auto">
          <a:xfrm>
            <a:off x="9040814" y="4532720"/>
            <a:ext cx="286849" cy="344482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0296" tIns="40148" rIns="80296" bIns="40148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6641" name="Freeform 238"/>
          <p:cNvSpPr>
            <a:spLocks noEditPoints="1" noChangeArrowheads="1"/>
          </p:cNvSpPr>
          <p:nvPr/>
        </p:nvSpPr>
        <p:spPr bwMode="auto">
          <a:xfrm>
            <a:off x="4140202" y="2045346"/>
            <a:ext cx="443849" cy="363294"/>
          </a:xfrm>
          <a:custGeom>
            <a:avLst/>
            <a:gdLst>
              <a:gd name="T0" fmla="*/ 122 w 300"/>
              <a:gd name="T1" fmla="*/ 0 h 247"/>
              <a:gd name="T2" fmla="*/ 208 w 300"/>
              <a:gd name="T3" fmla="*/ 36 h 247"/>
              <a:gd name="T4" fmla="*/ 244 w 300"/>
              <a:gd name="T5" fmla="*/ 122 h 247"/>
              <a:gd name="T6" fmla="*/ 208 w 300"/>
              <a:gd name="T7" fmla="*/ 208 h 247"/>
              <a:gd name="T8" fmla="*/ 122 w 300"/>
              <a:gd name="T9" fmla="*/ 244 h 247"/>
              <a:gd name="T10" fmla="*/ 35 w 300"/>
              <a:gd name="T11" fmla="*/ 208 h 247"/>
              <a:gd name="T12" fmla="*/ 0 w 300"/>
              <a:gd name="T13" fmla="*/ 122 h 247"/>
              <a:gd name="T14" fmla="*/ 35 w 300"/>
              <a:gd name="T15" fmla="*/ 36 h 247"/>
              <a:gd name="T16" fmla="*/ 122 w 300"/>
              <a:gd name="T17" fmla="*/ 0 h 247"/>
              <a:gd name="T18" fmla="*/ 175 w 300"/>
              <a:gd name="T19" fmla="*/ 245 h 247"/>
              <a:gd name="T20" fmla="*/ 300 w 300"/>
              <a:gd name="T21" fmla="*/ 158 h 247"/>
              <a:gd name="T22" fmla="*/ 298 w 300"/>
              <a:gd name="T23" fmla="*/ 126 h 247"/>
              <a:gd name="T24" fmla="*/ 175 w 300"/>
              <a:gd name="T25" fmla="*/ 245 h 247"/>
              <a:gd name="T26" fmla="*/ 130 w 300"/>
              <a:gd name="T27" fmla="*/ 80 h 247"/>
              <a:gd name="T28" fmla="*/ 151 w 300"/>
              <a:gd name="T29" fmla="*/ 91 h 247"/>
              <a:gd name="T30" fmla="*/ 181 w 300"/>
              <a:gd name="T31" fmla="*/ 71 h 247"/>
              <a:gd name="T32" fmla="*/ 177 w 300"/>
              <a:gd name="T33" fmla="*/ 66 h 247"/>
              <a:gd name="T34" fmla="*/ 130 w 300"/>
              <a:gd name="T35" fmla="*/ 44 h 247"/>
              <a:gd name="T36" fmla="*/ 130 w 300"/>
              <a:gd name="T37" fmla="*/ 80 h 247"/>
              <a:gd name="T38" fmla="*/ 162 w 300"/>
              <a:gd name="T39" fmla="*/ 108 h 247"/>
              <a:gd name="T40" fmla="*/ 164 w 300"/>
              <a:gd name="T41" fmla="*/ 122 h 247"/>
              <a:gd name="T42" fmla="*/ 161 w 300"/>
              <a:gd name="T43" fmla="*/ 138 h 247"/>
              <a:gd name="T44" fmla="*/ 192 w 300"/>
              <a:gd name="T45" fmla="*/ 157 h 247"/>
              <a:gd name="T46" fmla="*/ 200 w 300"/>
              <a:gd name="T47" fmla="*/ 122 h 247"/>
              <a:gd name="T48" fmla="*/ 192 w 300"/>
              <a:gd name="T49" fmla="*/ 87 h 247"/>
              <a:gd name="T50" fmla="*/ 162 w 300"/>
              <a:gd name="T51" fmla="*/ 108 h 247"/>
              <a:gd name="T52" fmla="*/ 149 w 300"/>
              <a:gd name="T53" fmla="*/ 154 h 247"/>
              <a:gd name="T54" fmla="*/ 130 w 300"/>
              <a:gd name="T55" fmla="*/ 164 h 247"/>
              <a:gd name="T56" fmla="*/ 130 w 300"/>
              <a:gd name="T57" fmla="*/ 200 h 247"/>
              <a:gd name="T58" fmla="*/ 177 w 300"/>
              <a:gd name="T59" fmla="*/ 178 h 247"/>
              <a:gd name="T60" fmla="*/ 181 w 300"/>
              <a:gd name="T61" fmla="*/ 174 h 247"/>
              <a:gd name="T62" fmla="*/ 149 w 300"/>
              <a:gd name="T63" fmla="*/ 154 h 247"/>
              <a:gd name="T64" fmla="*/ 110 w 300"/>
              <a:gd name="T65" fmla="*/ 163 h 247"/>
              <a:gd name="T66" fmla="*/ 94 w 300"/>
              <a:gd name="T67" fmla="*/ 155 h 247"/>
              <a:gd name="T68" fmla="*/ 64 w 300"/>
              <a:gd name="T69" fmla="*/ 176 h 247"/>
              <a:gd name="T70" fmla="*/ 66 w 300"/>
              <a:gd name="T71" fmla="*/ 178 h 247"/>
              <a:gd name="T72" fmla="*/ 110 w 300"/>
              <a:gd name="T73" fmla="*/ 200 h 247"/>
              <a:gd name="T74" fmla="*/ 110 w 300"/>
              <a:gd name="T75" fmla="*/ 163 h 247"/>
              <a:gd name="T76" fmla="*/ 82 w 300"/>
              <a:gd name="T77" fmla="*/ 139 h 247"/>
              <a:gd name="T78" fmla="*/ 79 w 300"/>
              <a:gd name="T79" fmla="*/ 122 h 247"/>
              <a:gd name="T80" fmla="*/ 80 w 300"/>
              <a:gd name="T81" fmla="*/ 111 h 247"/>
              <a:gd name="T82" fmla="*/ 49 w 300"/>
              <a:gd name="T83" fmla="*/ 92 h 247"/>
              <a:gd name="T84" fmla="*/ 43 w 300"/>
              <a:gd name="T85" fmla="*/ 122 h 247"/>
              <a:gd name="T86" fmla="*/ 52 w 300"/>
              <a:gd name="T87" fmla="*/ 159 h 247"/>
              <a:gd name="T88" fmla="*/ 82 w 300"/>
              <a:gd name="T89" fmla="*/ 139 h 247"/>
              <a:gd name="T90" fmla="*/ 90 w 300"/>
              <a:gd name="T91" fmla="*/ 94 h 247"/>
              <a:gd name="T92" fmla="*/ 91 w 300"/>
              <a:gd name="T93" fmla="*/ 92 h 247"/>
              <a:gd name="T94" fmla="*/ 110 w 300"/>
              <a:gd name="T95" fmla="*/ 81 h 247"/>
              <a:gd name="T96" fmla="*/ 110 w 300"/>
              <a:gd name="T97" fmla="*/ 44 h 247"/>
              <a:gd name="T98" fmla="*/ 66 w 300"/>
              <a:gd name="T99" fmla="*/ 66 h 247"/>
              <a:gd name="T100" fmla="*/ 59 w 300"/>
              <a:gd name="T101" fmla="*/ 74 h 247"/>
              <a:gd name="T102" fmla="*/ 90 w 300"/>
              <a:gd name="T103" fmla="*/ 94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0" h="247">
                <a:moveTo>
                  <a:pt x="122" y="0"/>
                </a:moveTo>
                <a:cubicBezTo>
                  <a:pt x="155" y="0"/>
                  <a:pt x="186" y="14"/>
                  <a:pt x="208" y="36"/>
                </a:cubicBezTo>
                <a:cubicBezTo>
                  <a:pt x="230" y="58"/>
                  <a:pt x="244" y="88"/>
                  <a:pt x="244" y="122"/>
                </a:cubicBezTo>
                <a:cubicBezTo>
                  <a:pt x="244" y="156"/>
                  <a:pt x="230" y="186"/>
                  <a:pt x="208" y="208"/>
                </a:cubicBezTo>
                <a:cubicBezTo>
                  <a:pt x="186" y="230"/>
                  <a:pt x="155" y="244"/>
                  <a:pt x="122" y="244"/>
                </a:cubicBezTo>
                <a:cubicBezTo>
                  <a:pt x="88" y="244"/>
                  <a:pt x="57" y="230"/>
                  <a:pt x="35" y="208"/>
                </a:cubicBezTo>
                <a:cubicBezTo>
                  <a:pt x="13" y="186"/>
                  <a:pt x="0" y="156"/>
                  <a:pt x="0" y="122"/>
                </a:cubicBezTo>
                <a:cubicBezTo>
                  <a:pt x="0" y="88"/>
                  <a:pt x="13" y="58"/>
                  <a:pt x="35" y="36"/>
                </a:cubicBezTo>
                <a:cubicBezTo>
                  <a:pt x="57" y="14"/>
                  <a:pt x="88" y="0"/>
                  <a:pt x="122" y="0"/>
                </a:cubicBezTo>
                <a:close/>
                <a:moveTo>
                  <a:pt x="175" y="245"/>
                </a:moveTo>
                <a:cubicBezTo>
                  <a:pt x="292" y="247"/>
                  <a:pt x="257" y="150"/>
                  <a:pt x="300" y="158"/>
                </a:cubicBezTo>
                <a:cubicBezTo>
                  <a:pt x="298" y="126"/>
                  <a:pt x="298" y="126"/>
                  <a:pt x="298" y="126"/>
                </a:cubicBezTo>
                <a:cubicBezTo>
                  <a:pt x="230" y="122"/>
                  <a:pt x="286" y="229"/>
                  <a:pt x="175" y="245"/>
                </a:cubicBezTo>
                <a:close/>
                <a:moveTo>
                  <a:pt x="130" y="80"/>
                </a:moveTo>
                <a:cubicBezTo>
                  <a:pt x="139" y="82"/>
                  <a:pt x="146" y="86"/>
                  <a:pt x="151" y="91"/>
                </a:cubicBezTo>
                <a:cubicBezTo>
                  <a:pt x="181" y="71"/>
                  <a:pt x="181" y="71"/>
                  <a:pt x="181" y="71"/>
                </a:cubicBezTo>
                <a:cubicBezTo>
                  <a:pt x="180" y="69"/>
                  <a:pt x="179" y="68"/>
                  <a:pt x="177" y="66"/>
                </a:cubicBezTo>
                <a:cubicBezTo>
                  <a:pt x="165" y="54"/>
                  <a:pt x="149" y="46"/>
                  <a:pt x="130" y="44"/>
                </a:cubicBezTo>
                <a:cubicBezTo>
                  <a:pt x="130" y="80"/>
                  <a:pt x="130" y="80"/>
                  <a:pt x="130" y="80"/>
                </a:cubicBezTo>
                <a:close/>
                <a:moveTo>
                  <a:pt x="162" y="108"/>
                </a:moveTo>
                <a:cubicBezTo>
                  <a:pt x="164" y="112"/>
                  <a:pt x="164" y="117"/>
                  <a:pt x="164" y="122"/>
                </a:cubicBezTo>
                <a:cubicBezTo>
                  <a:pt x="164" y="128"/>
                  <a:pt x="163" y="133"/>
                  <a:pt x="161" y="138"/>
                </a:cubicBezTo>
                <a:cubicBezTo>
                  <a:pt x="192" y="157"/>
                  <a:pt x="192" y="157"/>
                  <a:pt x="192" y="157"/>
                </a:cubicBezTo>
                <a:cubicBezTo>
                  <a:pt x="197" y="147"/>
                  <a:pt x="200" y="135"/>
                  <a:pt x="200" y="122"/>
                </a:cubicBezTo>
                <a:cubicBezTo>
                  <a:pt x="200" y="110"/>
                  <a:pt x="197" y="98"/>
                  <a:pt x="192" y="87"/>
                </a:cubicBezTo>
                <a:cubicBezTo>
                  <a:pt x="162" y="108"/>
                  <a:pt x="162" y="108"/>
                  <a:pt x="162" y="108"/>
                </a:cubicBezTo>
                <a:close/>
                <a:moveTo>
                  <a:pt x="149" y="154"/>
                </a:moveTo>
                <a:cubicBezTo>
                  <a:pt x="144" y="159"/>
                  <a:pt x="138" y="162"/>
                  <a:pt x="130" y="164"/>
                </a:cubicBezTo>
                <a:cubicBezTo>
                  <a:pt x="130" y="200"/>
                  <a:pt x="130" y="200"/>
                  <a:pt x="130" y="200"/>
                </a:cubicBezTo>
                <a:cubicBezTo>
                  <a:pt x="149" y="198"/>
                  <a:pt x="165" y="190"/>
                  <a:pt x="177" y="178"/>
                </a:cubicBezTo>
                <a:cubicBezTo>
                  <a:pt x="178" y="176"/>
                  <a:pt x="180" y="175"/>
                  <a:pt x="181" y="174"/>
                </a:cubicBezTo>
                <a:cubicBezTo>
                  <a:pt x="149" y="154"/>
                  <a:pt x="149" y="154"/>
                  <a:pt x="149" y="154"/>
                </a:cubicBezTo>
                <a:close/>
                <a:moveTo>
                  <a:pt x="110" y="163"/>
                </a:moveTo>
                <a:cubicBezTo>
                  <a:pt x="104" y="162"/>
                  <a:pt x="99" y="159"/>
                  <a:pt x="94" y="155"/>
                </a:cubicBezTo>
                <a:cubicBezTo>
                  <a:pt x="64" y="176"/>
                  <a:pt x="64" y="176"/>
                  <a:pt x="64" y="176"/>
                </a:cubicBezTo>
                <a:cubicBezTo>
                  <a:pt x="65" y="176"/>
                  <a:pt x="65" y="177"/>
                  <a:pt x="66" y="178"/>
                </a:cubicBezTo>
                <a:cubicBezTo>
                  <a:pt x="78" y="189"/>
                  <a:pt x="93" y="197"/>
                  <a:pt x="110" y="200"/>
                </a:cubicBezTo>
                <a:cubicBezTo>
                  <a:pt x="110" y="163"/>
                  <a:pt x="110" y="163"/>
                  <a:pt x="110" y="163"/>
                </a:cubicBezTo>
                <a:close/>
                <a:moveTo>
                  <a:pt x="82" y="139"/>
                </a:moveTo>
                <a:cubicBezTo>
                  <a:pt x="80" y="134"/>
                  <a:pt x="79" y="128"/>
                  <a:pt x="79" y="122"/>
                </a:cubicBezTo>
                <a:cubicBezTo>
                  <a:pt x="79" y="118"/>
                  <a:pt x="79" y="115"/>
                  <a:pt x="80" y="111"/>
                </a:cubicBezTo>
                <a:cubicBezTo>
                  <a:pt x="49" y="92"/>
                  <a:pt x="49" y="92"/>
                  <a:pt x="49" y="92"/>
                </a:cubicBezTo>
                <a:cubicBezTo>
                  <a:pt x="45" y="101"/>
                  <a:pt x="43" y="111"/>
                  <a:pt x="43" y="122"/>
                </a:cubicBezTo>
                <a:cubicBezTo>
                  <a:pt x="43" y="135"/>
                  <a:pt x="46" y="148"/>
                  <a:pt x="52" y="159"/>
                </a:cubicBezTo>
                <a:cubicBezTo>
                  <a:pt x="82" y="139"/>
                  <a:pt x="82" y="139"/>
                  <a:pt x="82" y="139"/>
                </a:cubicBezTo>
                <a:close/>
                <a:moveTo>
                  <a:pt x="90" y="94"/>
                </a:moveTo>
                <a:cubicBezTo>
                  <a:pt x="90" y="93"/>
                  <a:pt x="91" y="92"/>
                  <a:pt x="91" y="92"/>
                </a:cubicBezTo>
                <a:cubicBezTo>
                  <a:pt x="97" y="86"/>
                  <a:pt x="103" y="83"/>
                  <a:pt x="110" y="81"/>
                </a:cubicBezTo>
                <a:cubicBezTo>
                  <a:pt x="110" y="44"/>
                  <a:pt x="110" y="44"/>
                  <a:pt x="110" y="44"/>
                </a:cubicBezTo>
                <a:cubicBezTo>
                  <a:pt x="93" y="46"/>
                  <a:pt x="78" y="55"/>
                  <a:pt x="66" y="66"/>
                </a:cubicBezTo>
                <a:cubicBezTo>
                  <a:pt x="63" y="69"/>
                  <a:pt x="61" y="72"/>
                  <a:pt x="59" y="74"/>
                </a:cubicBezTo>
                <a:lnTo>
                  <a:pt x="90" y="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0296" tIns="40148" rIns="80296" bIns="40148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pic>
        <p:nvPicPr>
          <p:cNvPr id="26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90"/>
          <a:stretch>
            <a:fillRect/>
          </a:stretch>
        </p:blipFill>
        <p:spPr>
          <a:xfrm>
            <a:off x="-850088" y="2095500"/>
            <a:ext cx="4374339" cy="329565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9867902" y="4344089"/>
            <a:ext cx="15049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53002" y="1829487"/>
            <a:ext cx="72199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…)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953000" y="2743885"/>
            <a:ext cx="685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đe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dọa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…)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933951" y="4039289"/>
            <a:ext cx="28765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Hứa hẹn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椭圆 13"/>
          <p:cNvSpPr>
            <a:spLocks noChangeArrowheads="1"/>
          </p:cNvSpPr>
          <p:nvPr/>
        </p:nvSpPr>
        <p:spPr bwMode="auto">
          <a:xfrm>
            <a:off x="3938589" y="4994275"/>
            <a:ext cx="690563" cy="687790"/>
          </a:xfrm>
          <a:prstGeom prst="ellipse">
            <a:avLst/>
          </a:prstGeom>
          <a:solidFill>
            <a:schemeClr val="bg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4" name="AutoShape 19"/>
          <p:cNvSpPr/>
          <p:nvPr/>
        </p:nvSpPr>
        <p:spPr bwMode="auto">
          <a:xfrm>
            <a:off x="4158829" y="5149056"/>
            <a:ext cx="267731" cy="297866"/>
          </a:xfrm>
          <a:custGeom>
            <a:avLst/>
            <a:gdLst>
              <a:gd name="T0" fmla="*/ 134144 w 21600"/>
              <a:gd name="T1" fmla="*/ 111913 h 21579"/>
              <a:gd name="T2" fmla="*/ 134144 w 21600"/>
              <a:gd name="T3" fmla="*/ 111913 h 21579"/>
              <a:gd name="T4" fmla="*/ 134144 w 21600"/>
              <a:gd name="T5" fmla="*/ 111913 h 21579"/>
              <a:gd name="T6" fmla="*/ 134144 w 21600"/>
              <a:gd name="T7" fmla="*/ 111913 h 215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579">
                <a:moveTo>
                  <a:pt x="21600" y="9391"/>
                </a:moveTo>
                <a:cubicBezTo>
                  <a:pt x="21600" y="9887"/>
                  <a:pt x="21473" y="10321"/>
                  <a:pt x="21218" y="10697"/>
                </a:cubicBezTo>
                <a:cubicBezTo>
                  <a:pt x="20963" y="11073"/>
                  <a:pt x="20648" y="11313"/>
                  <a:pt x="20263" y="11428"/>
                </a:cubicBezTo>
                <a:lnTo>
                  <a:pt x="20263" y="16611"/>
                </a:lnTo>
                <a:cubicBezTo>
                  <a:pt x="20263" y="17201"/>
                  <a:pt x="20087" y="17708"/>
                  <a:pt x="19730" y="18128"/>
                </a:cubicBezTo>
                <a:cubicBezTo>
                  <a:pt x="19375" y="18551"/>
                  <a:pt x="18951" y="18759"/>
                  <a:pt x="18459" y="18759"/>
                </a:cubicBezTo>
                <a:cubicBezTo>
                  <a:pt x="17928" y="18122"/>
                  <a:pt x="17286" y="17506"/>
                  <a:pt x="16537" y="16904"/>
                </a:cubicBezTo>
                <a:cubicBezTo>
                  <a:pt x="15786" y="16306"/>
                  <a:pt x="14980" y="15757"/>
                  <a:pt x="14116" y="15255"/>
                </a:cubicBezTo>
                <a:cubicBezTo>
                  <a:pt x="13254" y="14756"/>
                  <a:pt x="12363" y="14325"/>
                  <a:pt x="11450" y="13969"/>
                </a:cubicBezTo>
                <a:cubicBezTo>
                  <a:pt x="10537" y="13614"/>
                  <a:pt x="9648" y="13380"/>
                  <a:pt x="8789" y="13268"/>
                </a:cubicBezTo>
                <a:cubicBezTo>
                  <a:pt x="8453" y="13379"/>
                  <a:pt x="8179" y="13564"/>
                  <a:pt x="7969" y="13829"/>
                </a:cubicBezTo>
                <a:cubicBezTo>
                  <a:pt x="7758" y="14093"/>
                  <a:pt x="7614" y="14386"/>
                  <a:pt x="7535" y="14706"/>
                </a:cubicBezTo>
                <a:cubicBezTo>
                  <a:pt x="7457" y="15029"/>
                  <a:pt x="7450" y="15361"/>
                  <a:pt x="7511" y="15698"/>
                </a:cubicBezTo>
                <a:cubicBezTo>
                  <a:pt x="7575" y="16036"/>
                  <a:pt x="7719" y="16341"/>
                  <a:pt x="7947" y="16611"/>
                </a:cubicBezTo>
                <a:cubicBezTo>
                  <a:pt x="7751" y="16992"/>
                  <a:pt x="7660" y="17347"/>
                  <a:pt x="7677" y="17673"/>
                </a:cubicBezTo>
                <a:cubicBezTo>
                  <a:pt x="7692" y="17993"/>
                  <a:pt x="7773" y="18307"/>
                  <a:pt x="7917" y="18606"/>
                </a:cubicBezTo>
                <a:cubicBezTo>
                  <a:pt x="8059" y="18909"/>
                  <a:pt x="8255" y="19193"/>
                  <a:pt x="8497" y="19469"/>
                </a:cubicBezTo>
                <a:cubicBezTo>
                  <a:pt x="8737" y="19744"/>
                  <a:pt x="8997" y="20021"/>
                  <a:pt x="9270" y="20291"/>
                </a:cubicBezTo>
                <a:cubicBezTo>
                  <a:pt x="9114" y="20696"/>
                  <a:pt x="8843" y="21001"/>
                  <a:pt x="8456" y="21213"/>
                </a:cubicBezTo>
                <a:cubicBezTo>
                  <a:pt x="8069" y="21424"/>
                  <a:pt x="7655" y="21541"/>
                  <a:pt x="7212" y="21571"/>
                </a:cubicBezTo>
                <a:cubicBezTo>
                  <a:pt x="6772" y="21599"/>
                  <a:pt x="6341" y="21549"/>
                  <a:pt x="5917" y="21424"/>
                </a:cubicBezTo>
                <a:cubicBezTo>
                  <a:pt x="5496" y="21295"/>
                  <a:pt x="5163" y="21092"/>
                  <a:pt x="4923" y="20811"/>
                </a:cubicBezTo>
                <a:cubicBezTo>
                  <a:pt x="4781" y="20241"/>
                  <a:pt x="4624" y="19657"/>
                  <a:pt x="4453" y="19056"/>
                </a:cubicBezTo>
                <a:cubicBezTo>
                  <a:pt x="4281" y="18454"/>
                  <a:pt x="4140" y="17843"/>
                  <a:pt x="4032" y="17224"/>
                </a:cubicBezTo>
                <a:cubicBezTo>
                  <a:pt x="3922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50" y="13154"/>
                </a:cubicBezTo>
                <a:lnTo>
                  <a:pt x="1803" y="13154"/>
                </a:lnTo>
                <a:cubicBezTo>
                  <a:pt x="1311" y="13154"/>
                  <a:pt x="888" y="12945"/>
                  <a:pt x="533" y="12523"/>
                </a:cubicBezTo>
                <a:cubicBezTo>
                  <a:pt x="175" y="12100"/>
                  <a:pt x="0" y="11592"/>
                  <a:pt x="0" y="10991"/>
                </a:cubicBezTo>
                <a:lnTo>
                  <a:pt x="0" y="7774"/>
                </a:lnTo>
                <a:cubicBezTo>
                  <a:pt x="0" y="7184"/>
                  <a:pt x="175" y="6677"/>
                  <a:pt x="525" y="6245"/>
                </a:cubicBezTo>
                <a:cubicBezTo>
                  <a:pt x="878" y="5820"/>
                  <a:pt x="1304" y="5605"/>
                  <a:pt x="1803" y="5605"/>
                </a:cubicBezTo>
                <a:lnTo>
                  <a:pt x="7653" y="5605"/>
                </a:lnTo>
                <a:cubicBezTo>
                  <a:pt x="8550" y="5605"/>
                  <a:pt x="9509" y="5450"/>
                  <a:pt x="10525" y="5136"/>
                </a:cubicBezTo>
                <a:cubicBezTo>
                  <a:pt x="11541" y="4822"/>
                  <a:pt x="12537" y="4399"/>
                  <a:pt x="13511" y="3874"/>
                </a:cubicBezTo>
                <a:cubicBezTo>
                  <a:pt x="14488" y="3343"/>
                  <a:pt x="15409" y="2744"/>
                  <a:pt x="16273" y="2072"/>
                </a:cubicBezTo>
                <a:cubicBezTo>
                  <a:pt x="17134" y="1406"/>
                  <a:pt x="17864" y="713"/>
                  <a:pt x="18459" y="0"/>
                </a:cubicBezTo>
                <a:cubicBezTo>
                  <a:pt x="18951" y="0"/>
                  <a:pt x="19375" y="214"/>
                  <a:pt x="19730" y="634"/>
                </a:cubicBezTo>
                <a:cubicBezTo>
                  <a:pt x="20087" y="1057"/>
                  <a:pt x="20263" y="1567"/>
                  <a:pt x="20263" y="2166"/>
                </a:cubicBezTo>
                <a:lnTo>
                  <a:pt x="20263" y="7334"/>
                </a:lnTo>
                <a:cubicBezTo>
                  <a:pt x="20648" y="7446"/>
                  <a:pt x="20963" y="7692"/>
                  <a:pt x="21218" y="8071"/>
                </a:cubicBezTo>
                <a:cubicBezTo>
                  <a:pt x="21473" y="8455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3" y="4452"/>
                </a:cubicBezTo>
                <a:cubicBezTo>
                  <a:pt x="15810" y="4963"/>
                  <a:pt x="15066" y="5423"/>
                  <a:pt x="14280" y="5834"/>
                </a:cubicBezTo>
                <a:cubicBezTo>
                  <a:pt x="13494" y="6245"/>
                  <a:pt x="12694" y="6609"/>
                  <a:pt x="11878" y="6923"/>
                </a:cubicBezTo>
                <a:cubicBezTo>
                  <a:pt x="11061" y="7237"/>
                  <a:pt x="10255" y="7463"/>
                  <a:pt x="9457" y="7604"/>
                </a:cubicBezTo>
                <a:lnTo>
                  <a:pt x="9457" y="11173"/>
                </a:lnTo>
                <a:cubicBezTo>
                  <a:pt x="10255" y="11325"/>
                  <a:pt x="11061" y="11554"/>
                  <a:pt x="11878" y="11862"/>
                </a:cubicBezTo>
                <a:cubicBezTo>
                  <a:pt x="12694" y="12170"/>
                  <a:pt x="13494" y="12537"/>
                  <a:pt x="14280" y="12957"/>
                </a:cubicBezTo>
                <a:cubicBezTo>
                  <a:pt x="15066" y="13379"/>
                  <a:pt x="15813" y="13843"/>
                  <a:pt x="16525" y="14348"/>
                </a:cubicBezTo>
                <a:cubicBezTo>
                  <a:pt x="17235" y="14856"/>
                  <a:pt x="17881" y="15381"/>
                  <a:pt x="18459" y="15921"/>
                </a:cubicBezTo>
                <a:lnTo>
                  <a:pt x="18459" y="28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微软雅黑" charset="-122"/>
              <a:sym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972051" y="5010837"/>
            <a:ext cx="28765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Bộc lộ cảm xúc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659397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34" grpId="0" animBg="1"/>
      <p:bldP spid="26635" grpId="0" animBg="1"/>
      <p:bldP spid="26636" grpId="0" animBg="1"/>
      <p:bldP spid="26637" grpId="0" animBg="1"/>
      <p:bldP spid="26638" grpId="0" animBg="1"/>
      <p:bldP spid="26639" grpId="0" animBg="1"/>
      <p:bldP spid="26640" grpId="0" animBg="1"/>
      <p:bldP spid="26641" grpId="0" animBg="1"/>
      <p:bldP spid="27" grpId="0"/>
      <p:bldP spid="28" grpId="0"/>
      <p:bldP spid="30" grpId="0"/>
      <p:bldP spid="31" grpId="0"/>
      <p:bldP spid="33" grpId="0" animBg="1"/>
      <p:bldP spid="34" grpId="0" animBg="1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2">
            <a:extLst>
              <a:ext uri="{FF2B5EF4-FFF2-40B4-BE49-F238E27FC236}">
                <a16:creationId xmlns="" xmlns:a16="http://schemas.microsoft.com/office/drawing/2014/main" id="{A5D9F732-9F5C-4F47-A159-7C3B002ED7F9}"/>
              </a:ext>
            </a:extLst>
          </p:cNvPr>
          <p:cNvSpPr txBox="1"/>
          <p:nvPr/>
        </p:nvSpPr>
        <p:spPr>
          <a:xfrm>
            <a:off x="871319" y="552118"/>
            <a:ext cx="7282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defRPr sz="4800" b="1">
                <a:gradFill>
                  <a:gsLst>
                    <a:gs pos="0">
                      <a:srgbClr val="FFEDA1">
                        <a:lumMod val="96000"/>
                        <a:lumOff val="4000"/>
                      </a:srgbClr>
                    </a:gs>
                    <a:gs pos="100000">
                      <a:srgbClr val="7B593B">
                        <a:lumMod val="98000"/>
                      </a:srgbClr>
                    </a:gs>
                    <a:gs pos="83000">
                      <a:srgbClr val="FFCB4B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4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III. </a:t>
            </a:r>
            <a:r>
              <a:rPr lang="en-US" altLang="zh-CN" sz="400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Luyện</a:t>
            </a:r>
            <a:r>
              <a:rPr lang="en-US" altLang="zh-CN" sz="4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tập</a:t>
            </a:r>
            <a:endParaRPr lang="zh-CN" altLang="en-US" sz="4000" dirty="0">
              <a:solidFill>
                <a:srgbClr val="40708B"/>
              </a:solidFill>
              <a:effectLst/>
              <a:latin typeface="Times New Roman" pitchFamily="18" charset="0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3" name="图文框 2"/>
          <p:cNvSpPr/>
          <p:nvPr/>
        </p:nvSpPr>
        <p:spPr>
          <a:xfrm>
            <a:off x="506175" y="348916"/>
            <a:ext cx="11136328" cy="6206430"/>
          </a:xfrm>
          <a:prstGeom prst="frame">
            <a:avLst>
              <a:gd name="adj1" fmla="val 220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1319" y="1260004"/>
            <a:ext cx="3891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1319" y="1721669"/>
            <a:ext cx="9760287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 -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                 –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en-US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…..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                -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en-US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ý………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       –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                   -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en-US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      -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rề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……………..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  –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endParaRPr lang="en-US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cháo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………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          -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Nhịn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suông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…………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-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…….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     </a:t>
            </a:r>
            <a:r>
              <a:rPr lang="en-US" sz="2800" b="1" dirty="0" smtClean="0">
                <a:latin typeface="Times New Roman" pitchFamily="18" charset="0"/>
              </a:rPr>
              <a:t>         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Điều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khiển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       </a:t>
            </a:r>
            <a:endParaRPr lang="en-US" sz="2400" b="1" i="1" dirty="0" smtClean="0">
              <a:solidFill>
                <a:schemeClr val="bg1"/>
              </a:solidFill>
              <a:latin typeface="VNI-Times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5684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685800"/>
            <a:ext cx="284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i="1" u="sng">
                <a:solidFill>
                  <a:srgbClr val="990000"/>
                </a:solidFill>
                <a:latin typeface="Times New Roman" pitchFamily="18" charset="0"/>
              </a:rPr>
              <a:t>Bài tập 3</a:t>
            </a:r>
            <a:r>
              <a:rPr lang="en-US" sz="3200" b="1" i="1">
                <a:solidFill>
                  <a:srgbClr val="990000"/>
                </a:solidFill>
                <a:latin typeface="Times New Roman" pitchFamily="18" charset="0"/>
              </a:rPr>
              <a:t> :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1219200"/>
            <a:ext cx="11176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000099"/>
                </a:solidFill>
                <a:latin typeface="Times New Roman" pitchFamily="18" charset="0"/>
              </a:rPr>
              <a:t>		Xác định kiểu hành động nói được thực hiện trong câu chứa từ “hứa”.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2209800"/>
            <a:ext cx="6502400" cy="1524000"/>
          </a:xfrm>
          <a:prstGeom prst="rect">
            <a:avLst/>
          </a:prstGeom>
          <a:solidFill>
            <a:srgbClr val="E7FDE8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latin typeface="Times New Roman" pitchFamily="18" charset="0"/>
              </a:rPr>
              <a:t>	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- Anh phải </a:t>
            </a:r>
            <a:r>
              <a:rPr lang="en-US" sz="3200" i="1">
                <a:solidFill>
                  <a:srgbClr val="FF00FF"/>
                </a:solidFill>
                <a:latin typeface="Times New Roman" pitchFamily="18" charset="0"/>
              </a:rPr>
              <a:t>hứa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 với em không bao giờ để chúng ngồi cách xa nhau.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3962400"/>
            <a:ext cx="6502400" cy="990600"/>
          </a:xfrm>
          <a:prstGeom prst="rect">
            <a:avLst/>
          </a:prstGeom>
          <a:solidFill>
            <a:srgbClr val="FCE7FD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latin typeface="Times New Roman" pitchFamily="18" charset="0"/>
              </a:rPr>
              <a:t>	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- Anh </a:t>
            </a:r>
            <a:r>
              <a:rPr lang="en-US" sz="3200" i="1">
                <a:solidFill>
                  <a:srgbClr val="FF00FF"/>
                </a:solidFill>
                <a:latin typeface="Times New Roman" pitchFamily="18" charset="0"/>
              </a:rPr>
              <a:t>hứa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 đi.</a:t>
            </a: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5334000"/>
            <a:ext cx="6502400" cy="1066800"/>
          </a:xfrm>
          <a:prstGeom prst="rect">
            <a:avLst/>
          </a:prstGeom>
          <a:solidFill>
            <a:srgbClr val="00FFFF">
              <a:alpha val="25882"/>
            </a:srgbClr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latin typeface="Times New Roman" pitchFamily="18" charset="0"/>
              </a:rPr>
              <a:t>	-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Anh xin </a:t>
            </a:r>
            <a:r>
              <a:rPr lang="en-US" sz="3200" i="1">
                <a:solidFill>
                  <a:srgbClr val="FF00FF"/>
                </a:solidFill>
                <a:latin typeface="Times New Roman" pitchFamily="18" charset="0"/>
              </a:rPr>
              <a:t>hứa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0495" name="AutoShape 15"/>
          <p:cNvSpPr>
            <a:spLocks noChangeArrowheads="1"/>
          </p:cNvSpPr>
          <p:nvPr/>
        </p:nvSpPr>
        <p:spPr bwMode="auto">
          <a:xfrm>
            <a:off x="6502400" y="1752600"/>
            <a:ext cx="5689600" cy="1676400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>
                <a:solidFill>
                  <a:srgbClr val="990000"/>
                </a:solidFill>
                <a:latin typeface="Times New Roman" pitchFamily="18" charset="0"/>
              </a:rPr>
              <a:t>Hành động điều khiển</a:t>
            </a:r>
          </a:p>
        </p:txBody>
      </p:sp>
      <p:sp>
        <p:nvSpPr>
          <p:cNvPr id="20496" name="AutoShape 16"/>
          <p:cNvSpPr>
            <a:spLocks noChangeArrowheads="1"/>
          </p:cNvSpPr>
          <p:nvPr/>
        </p:nvSpPr>
        <p:spPr bwMode="auto">
          <a:xfrm>
            <a:off x="6807200" y="3429000"/>
            <a:ext cx="5384800" cy="1752600"/>
          </a:xfrm>
          <a:prstGeom prst="flowChartDecision">
            <a:avLst/>
          </a:prstGeom>
          <a:solidFill>
            <a:srgbClr val="99CC00">
              <a:alpha val="1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>
                <a:solidFill>
                  <a:srgbClr val="990000"/>
                </a:solidFill>
                <a:latin typeface="Times New Roman" pitchFamily="18" charset="0"/>
              </a:rPr>
              <a:t>Hành động điều khiển</a:t>
            </a:r>
          </a:p>
        </p:txBody>
      </p:sp>
      <p:sp>
        <p:nvSpPr>
          <p:cNvPr id="20497" name="AutoShape 17"/>
          <p:cNvSpPr>
            <a:spLocks noChangeArrowheads="1"/>
          </p:cNvSpPr>
          <p:nvPr/>
        </p:nvSpPr>
        <p:spPr bwMode="auto">
          <a:xfrm>
            <a:off x="6502400" y="5105400"/>
            <a:ext cx="5689600" cy="1752600"/>
          </a:xfrm>
          <a:prstGeom prst="flowChartDecision">
            <a:avLst/>
          </a:prstGeom>
          <a:solidFill>
            <a:srgbClr val="FF0000">
              <a:alpha val="1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99CC"/>
                </a:solidFill>
                <a:latin typeface="Times New Roman" pitchFamily="18" charset="0"/>
              </a:rPr>
              <a:t>Hành động hứa</a:t>
            </a:r>
          </a:p>
        </p:txBody>
      </p:sp>
    </p:spTree>
    <p:extLst>
      <p:ext uri="{BB962C8B-B14F-4D97-AF65-F5344CB8AC3E}">
        <p14:creationId xmlns:p14="http://schemas.microsoft.com/office/powerpoint/2010/main" val="174957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1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/>
      <p:bldP spid="20485" grpId="0"/>
      <p:bldP spid="20486" grpId="0" animBg="1"/>
      <p:bldP spid="20488" grpId="0" animBg="1"/>
      <p:bldP spid="20492" grpId="0" animBg="1"/>
      <p:bldP spid="20495" grpId="0" animBg="1"/>
      <p:bldP spid="20496" grpId="0" animBg="1"/>
      <p:bldP spid="2049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90551" y="590550"/>
            <a:ext cx="11010900" cy="5810250"/>
          </a:xfrm>
          <a:prstGeom prst="rect">
            <a:avLst/>
          </a:prstGeom>
          <a:solidFill>
            <a:srgbClr val="3C4D76"/>
          </a:solidFill>
          <a:ln w="57150">
            <a:solidFill>
              <a:srgbClr val="F6CF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1" y="4305300"/>
            <a:ext cx="3409428" cy="2476500"/>
          </a:xfrm>
          <a:prstGeom prst="rect">
            <a:avLst/>
          </a:prstGeom>
        </p:spPr>
      </p:pic>
      <p:sp>
        <p:nvSpPr>
          <p:cNvPr id="29" name="文本框 38"/>
          <p:cNvSpPr txBox="1">
            <a:spLocks noChangeArrowheads="1"/>
          </p:cNvSpPr>
          <p:nvPr/>
        </p:nvSpPr>
        <p:spPr bwMode="auto">
          <a:xfrm>
            <a:off x="3524254" y="810566"/>
            <a:ext cx="54673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 err="1">
                <a:solidFill>
                  <a:srgbClr val="FFFF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Hướng</a:t>
            </a:r>
            <a:r>
              <a:rPr lang="en-US" altLang="zh-CN" sz="4000" b="1" dirty="0">
                <a:solidFill>
                  <a:srgbClr val="FFFF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 </a:t>
            </a:r>
            <a:r>
              <a:rPr lang="en-US" altLang="zh-CN" sz="4000" b="1" dirty="0" err="1">
                <a:solidFill>
                  <a:srgbClr val="FFFF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dẫn</a:t>
            </a:r>
            <a:r>
              <a:rPr lang="en-US" altLang="zh-CN" sz="4000" b="1" dirty="0">
                <a:solidFill>
                  <a:srgbClr val="FFFF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 </a:t>
            </a:r>
            <a:r>
              <a:rPr lang="en-US" altLang="zh-CN" sz="4000" b="1" dirty="0" err="1">
                <a:solidFill>
                  <a:srgbClr val="FFFF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tự</a:t>
            </a:r>
            <a:r>
              <a:rPr lang="en-US" altLang="zh-CN" sz="4000" b="1" dirty="0">
                <a:solidFill>
                  <a:srgbClr val="FFFF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 </a:t>
            </a:r>
            <a:r>
              <a:rPr lang="en-US" altLang="zh-CN" sz="4000" b="1" dirty="0" err="1">
                <a:solidFill>
                  <a:srgbClr val="FFFF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học</a:t>
            </a:r>
            <a:endParaRPr lang="zh-CN" altLang="en-US" sz="4000" b="1" dirty="0">
              <a:solidFill>
                <a:srgbClr val="FFFF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22351" y="1962159"/>
            <a:ext cx="995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Xem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lại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bài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+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Học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ghi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nhớ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sgk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(tr62,63)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16151" y="2838459"/>
            <a:ext cx="995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Hoàn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thành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các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bài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tập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vào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VBT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24405" y="5086355"/>
            <a:ext cx="66865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smtClean="0">
                <a:solidFill>
                  <a:schemeClr val="bg1"/>
                </a:solidFill>
                <a:latin typeface="Times New Roman" pitchFamily="18" charset="0"/>
              </a:rPr>
              <a:t>Chuẩn bị bài: Hành động nói (tt)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568700" y="3638555"/>
            <a:ext cx="7747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HĐN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HĐN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492196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6521</TotalTime>
  <Words>612</Words>
  <Application>Microsoft Office PowerPoint</Application>
  <PresentationFormat>Custom</PresentationFormat>
  <Paragraphs>76</Paragraphs>
  <Slides>9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Huu Thang</dc:creator>
  <cp:lastModifiedBy>Dell</cp:lastModifiedBy>
  <cp:revision>405</cp:revision>
  <dcterms:created xsi:type="dcterms:W3CDTF">2019-07-17T11:10:43Z</dcterms:created>
  <dcterms:modified xsi:type="dcterms:W3CDTF">2023-03-15T11:31:16Z</dcterms:modified>
</cp:coreProperties>
</file>